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F2F3EE-8021-4AAA-AA37-4247C81AC555}" v="7" dt="2025-01-13T13:17:57.4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64" d="100"/>
          <a:sy n="164" d="100"/>
        </p:scale>
        <p:origin x="150" y="4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Steinar Kveno" userId="1eb52f07-71e5-4d14-92c8-33481ad15a69" providerId="ADAL" clId="{62F2F3EE-8021-4AAA-AA37-4247C81AC555}"/>
    <pc:docChg chg="undo custSel modSld">
      <pc:chgData name="Jan Steinar Kveno" userId="1eb52f07-71e5-4d14-92c8-33481ad15a69" providerId="ADAL" clId="{62F2F3EE-8021-4AAA-AA37-4247C81AC555}" dt="2025-01-14T07:36:13.518" v="1019" actId="20577"/>
      <pc:docMkLst>
        <pc:docMk/>
      </pc:docMkLst>
      <pc:sldChg chg="addSp delSp modSp mod">
        <pc:chgData name="Jan Steinar Kveno" userId="1eb52f07-71e5-4d14-92c8-33481ad15a69" providerId="ADAL" clId="{62F2F3EE-8021-4AAA-AA37-4247C81AC555}" dt="2025-01-14T07:36:13.518" v="1019" actId="20577"/>
        <pc:sldMkLst>
          <pc:docMk/>
          <pc:sldMk cId="3191417455" sldId="264"/>
        </pc:sldMkLst>
        <pc:spChg chg="add del mod">
          <ac:chgData name="Jan Steinar Kveno" userId="1eb52f07-71e5-4d14-92c8-33481ad15a69" providerId="ADAL" clId="{62F2F3EE-8021-4AAA-AA37-4247C81AC555}" dt="2025-01-13T13:17:57.406" v="940" actId="931"/>
          <ac:spMkLst>
            <pc:docMk/>
            <pc:sldMk cId="3191417455" sldId="264"/>
            <ac:spMk id="5" creationId="{C64795E5-90E2-5A61-D970-054FA6DBAA63}"/>
          </ac:spMkLst>
        </pc:spChg>
        <pc:graphicFrameChg chg="mod modGraphic">
          <ac:chgData name="Jan Steinar Kveno" userId="1eb52f07-71e5-4d14-92c8-33481ad15a69" providerId="ADAL" clId="{62F2F3EE-8021-4AAA-AA37-4247C81AC555}" dt="2025-01-14T07:36:13.518" v="1019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Jan Steinar Kveno" userId="1eb52f07-71e5-4d14-92c8-33481ad15a69" providerId="ADAL" clId="{62F2F3EE-8021-4AAA-AA37-4247C81AC555}" dt="2025-01-13T13:33:38.619" v="984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del mod">
          <ac:chgData name="Jan Steinar Kveno" userId="1eb52f07-71e5-4d14-92c8-33481ad15a69" providerId="ADAL" clId="{62F2F3EE-8021-4AAA-AA37-4247C81AC555}" dt="2025-01-13T13:16:53.447" v="922" actId="21"/>
          <ac:picMkLst>
            <pc:docMk/>
            <pc:sldMk cId="3191417455" sldId="264"/>
            <ac:picMk id="4" creationId="{D675A3DF-CEED-49E0-ACD8-D91AE8ACBF1F}"/>
          </ac:picMkLst>
        </pc:picChg>
        <pc:picChg chg="add mod">
          <ac:chgData name="Jan Steinar Kveno" userId="1eb52f07-71e5-4d14-92c8-33481ad15a69" providerId="ADAL" clId="{62F2F3EE-8021-4AAA-AA37-4247C81AC555}" dt="2025-01-13T13:17:37.816" v="937" actId="931"/>
          <ac:picMkLst>
            <pc:docMk/>
            <pc:sldMk cId="3191417455" sldId="264"/>
            <ac:picMk id="10" creationId="{9878D994-2479-5AAB-DD40-515CFBCD60DD}"/>
          </ac:picMkLst>
        </pc:picChg>
        <pc:picChg chg="add mod">
          <ac:chgData name="Jan Steinar Kveno" userId="1eb52f07-71e5-4d14-92c8-33481ad15a69" providerId="ADAL" clId="{62F2F3EE-8021-4AAA-AA37-4247C81AC555}" dt="2025-01-13T13:17:58.302" v="942" actId="962"/>
          <ac:picMkLst>
            <pc:docMk/>
            <pc:sldMk cId="3191417455" sldId="264"/>
            <ac:picMk id="12" creationId="{DB6F14E0-03C1-EA0C-BE6F-1BC8BCB47B5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14.01.2025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14.01.2025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14.01.2025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14.01.2025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14.01.2025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14.01.2025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14.01.2025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14.01.2025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14.01.2025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14.01.2025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14.01.2025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14.01.2025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14.01.2025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14.01.2025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14.01.2025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14.01.2025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14.01.2025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14.01.2025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14.01.2025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 dirty="0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8091598"/>
              </p:ext>
            </p:extLst>
          </p:nvPr>
        </p:nvGraphicFramePr>
        <p:xfrm>
          <a:off x="237369" y="957026"/>
          <a:ext cx="5201914" cy="369045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93257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12.11.2024 – Fall på vått/glatt underlag – Forstuet håndledd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999775">
                <a:tc>
                  <a:txBody>
                    <a:bodyPr/>
                    <a:lstStyle/>
                    <a:p>
                      <a:r>
                        <a:rPr lang="nb-NO" sz="1000" b="0" i="0" kern="120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Hendelsen skjedde I forbindelse med montering av måler i et byggestrømsskap på en byggeplass.</a:t>
                      </a:r>
                    </a:p>
                    <a:p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Montøren skulle gå 5 meter tilbake til bilen da han skled og falt på vått/glatt underlag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noProof="0" dirty="0">
                          <a:latin typeface="Red Hat Text"/>
                        </a:rPr>
                        <a:t>Mye fuktig vær i kombinasjon med løv og gjørme gjorde underlaget ustabilt/glatt.</a:t>
                      </a:r>
                    </a:p>
                    <a:p>
                      <a:r>
                        <a:rPr lang="nb-NO" sz="1000" b="0" i="0" noProof="0" dirty="0">
                          <a:latin typeface="Red Hat Text"/>
                        </a:rPr>
                        <a:t>Montøren observerte ikke forholdene når han forlot bilen for å montere måleren.</a:t>
                      </a:r>
                    </a:p>
                    <a:p>
                      <a:r>
                        <a:rPr lang="nb-NO" sz="1000" b="0" i="0" noProof="0" dirty="0">
                          <a:latin typeface="Red Hat Text"/>
                        </a:rPr>
                        <a:t>Det ble brukt godkjente vernesko og bekledning for oppdraget.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Han skader venstre håndledd og hånd</a:t>
                      </a:r>
                      <a:r>
                        <a:rPr lang="nb-NO" sz="1000" b="0" i="0" noProof="0" dirty="0">
                          <a:latin typeface="Red Hat Text"/>
                        </a:rPr>
                        <a:t>. Oppsøker lege dagen etter og blir sykmeldt. 28 dager fravær. </a:t>
                      </a:r>
                      <a:endParaRPr lang="nb-NO" sz="135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Alternativt arbeid ble vurdert fortløpende.</a:t>
                      </a:r>
                      <a:endParaRPr lang="nb-NO" sz="1000" b="0" i="0" kern="1200" noProof="0" dirty="0">
                        <a:solidFill>
                          <a:schemeClr val="dk1"/>
                        </a:solidFill>
                        <a:latin typeface="Red Hat Text"/>
                        <a:ea typeface="+mn-ea"/>
                        <a:cs typeface="+mn-cs"/>
                      </a:endParaRP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noProof="0" dirty="0">
                          <a:latin typeface="Red Hat Text"/>
                        </a:rPr>
                        <a:t>Alvorlig- Bruddskader - rygg/hodeskade.</a:t>
                      </a:r>
                      <a:endParaRPr lang="nb-NO" sz="1000" b="0" i="0" noProof="0" dirty="0">
                        <a:latin typeface="Red Hat Text"/>
                        <a:cs typeface="Arial" panose="020B0604020202020204" pitchFamily="34" charset="0"/>
                      </a:endParaRP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ID:56510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213373"/>
              </p:ext>
            </p:extLst>
          </p:nvPr>
        </p:nvGraphicFramePr>
        <p:xfrm>
          <a:off x="5812555" y="2783968"/>
          <a:ext cx="2969452" cy="1863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9452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263086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600429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Viktig å vurdere forholdene i området man skal bevege seg i og tenke egensikkerhet for å unngå personskade.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Viktig å hensynta vær og føreforhold.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Planlegg sikkert veivalg og parkering.</a:t>
                      </a:r>
                    </a:p>
                    <a:p>
                      <a:endParaRPr lang="nb-NO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pic>
        <p:nvPicPr>
          <p:cNvPr id="12" name="Plassholder for bilde 11" descr="Et bilde som inneholder tegnefilm, skjermbilde, clip art, grafisk design&#10;&#10;Automatisk generert beskrivelse">
            <a:extLst>
              <a:ext uri="{FF2B5EF4-FFF2-40B4-BE49-F238E27FC236}">
                <a16:creationId xmlns:a16="http://schemas.microsoft.com/office/drawing/2014/main" id="{DB6F14E0-03C1-EA0C-BE6F-1BC8BCB47B5F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49" r="15949"/>
          <a:stretch>
            <a:fillRect/>
          </a:stretch>
        </p:blipFill>
        <p:spPr>
          <a:xfrm>
            <a:off x="5811838" y="250825"/>
            <a:ext cx="2970212" cy="2439988"/>
          </a:xfrm>
        </p:spPr>
      </p:pic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D52BFC41B486840A4DDD163D8A71267" ma:contentTypeVersion="31" ma:contentTypeDescription="Opprett et nytt dokument." ma:contentTypeScope="" ma:versionID="80e1cc46ea84108c4e98db3487da860a">
  <xsd:schema xmlns:xsd="http://www.w3.org/2001/XMLSchema" xmlns:xs="http://www.w3.org/2001/XMLSchema" xmlns:p="http://schemas.microsoft.com/office/2006/metadata/properties" xmlns:ns2="90d16c5d-7886-46d3-9929-461cc50e1404" targetNamespace="http://schemas.microsoft.com/office/2006/metadata/properties" ma:root="true" ma:fieldsID="1c2f59a8ce3db56942247d4da9ed4491" ns2:_="">
    <xsd:import namespace="90d16c5d-7886-46d3-9929-461cc50e1404"/>
    <xsd:element name="properties">
      <xsd:complexType>
        <xsd:sequence>
          <xsd:element name="documentManagement">
            <xsd:complexType>
              <xsd:all>
                <xsd:element ref="ns2:PublishToPublkicWeb" minOccurs="0"/>
                <xsd:element ref="ns2:Status" minOccurs="0"/>
                <xsd:element ref="ns2:Comment" minOccurs="0"/>
                <xsd:element ref="ns2:ApprovedVersion" minOccurs="0"/>
                <xsd:element ref="ns2:ApprovedName" minOccurs="0"/>
                <xsd:element ref="ns2:Pdf" minOccurs="0"/>
                <xsd:element ref="ns2:ApprovedDate" minOccurs="0"/>
                <xsd:element ref="ns2:DocumentOwner" minOccurs="0"/>
                <xsd:element ref="ns2:Approver" minOccurs="0"/>
                <xsd:element ref="ns2:SubmittedBy" minOccurs="0"/>
                <xsd:element ref="ns2:Auditor" minOccurs="0"/>
                <xsd:element ref="ns2:DocumentType" minOccurs="0"/>
                <xsd:element ref="ns2:DocumentTypeFormatted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Eid" minOccurs="0"/>
                <xsd:element ref="ns2:SortOrder" minOccurs="0"/>
                <xsd:element ref="ns2:PublishToPublicWeb" minOccurs="0"/>
                <xsd:element ref="ns2:PublishToReadin" minOccurs="0"/>
                <xsd:element ref="ns2:Dokumenteier" minOccurs="0"/>
                <xsd:element ref="ns2:Godkjenner" minOccurs="0"/>
                <xsd:element ref="ns2:Dokumenttype" minOccurs="0"/>
                <xsd:element ref="ns2:OldId" minOccurs="0"/>
                <xsd:element ref="ns2:Ekstern" minOccurs="0"/>
                <xsd:element ref="ns2:Opprinnelse" minOccurs="0"/>
                <xsd:element ref="ns2:Kopierestil" minOccurs="0"/>
                <xsd:element ref="ns2:EksternAttachm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d16c5d-7886-46d3-9929-461cc50e1404" elementFormDefault="qualified">
    <xsd:import namespace="http://schemas.microsoft.com/office/2006/documentManagement/types"/>
    <xsd:import namespace="http://schemas.microsoft.com/office/infopath/2007/PartnerControls"/>
    <xsd:element name="PublishToPublkicWeb" ma:index="8" nillable="true" ma:displayName="PublishToPublkicWeb" ma:default="0" ma:internalName="PublishToPublkicWeb">
      <xsd:simpleType>
        <xsd:restriction base="dms:Boolean"/>
      </xsd:simpleType>
    </xsd:element>
    <xsd:element name="Status" ma:index="9" nillable="true" ma:displayName="Status" ma:internalName="Status">
      <xsd:simpleType>
        <xsd:restriction base="dms:Text">
          <xsd:maxLength value="255"/>
        </xsd:restriction>
      </xsd:simpleType>
    </xsd:element>
    <xsd:element name="Comment" ma:index="10" nillable="true" ma:displayName="Comment" ma:internalName="Comment">
      <xsd:simpleType>
        <xsd:restriction base="dms:Note">
          <xsd:maxLength value="255"/>
        </xsd:restriction>
      </xsd:simpleType>
    </xsd:element>
    <xsd:element name="ApprovedVersion" ma:index="11" nillable="true" ma:displayName="ApprovedVersion" ma:internalName="ApprovedVersion">
      <xsd:simpleType>
        <xsd:restriction base="dms:Text">
          <xsd:maxLength value="255"/>
        </xsd:restriction>
      </xsd:simpleType>
    </xsd:element>
    <xsd:element name="ApprovedName" ma:index="12" nillable="true" ma:displayName="ApprovedName" ma:internalName="ApprovedName">
      <xsd:simpleType>
        <xsd:restriction base="dms:Text">
          <xsd:maxLength value="255"/>
        </xsd:restriction>
      </xsd:simpleType>
    </xsd:element>
    <xsd:element name="Pdf" ma:index="13" nillable="true" ma:displayName="Pdf" ma:default="1" ma:internalName="Pdf">
      <xsd:simpleType>
        <xsd:restriction base="dms:Boolean"/>
      </xsd:simpleType>
    </xsd:element>
    <xsd:element name="ApprovedDate" ma:index="14" nillable="true" ma:displayName="ApprovedDate" ma:internalName="ApprovedDate">
      <xsd:simpleType>
        <xsd:restriction base="dms:Text">
          <xsd:maxLength value="255"/>
        </xsd:restriction>
      </xsd:simpleType>
    </xsd:element>
    <xsd:element name="DocumentOwner" ma:index="15" nillable="true" ma:displayName="DocumentOwner" ma:list="UserInfo" ma:SharePointGroup="0" ma:internalName="Document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pprover" ma:index="16" nillable="true" ma:displayName="Approver" ma:list="UserInfo" ma:SharePointGroup="0" ma:internalName="Approv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ubmittedBy" ma:index="17" nillable="true" ma:displayName="SubmittedBy" ma:list="UserInfo" ma:SharePointGroup="0" ma:internalName="Submitted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uditor" ma:index="18" nillable="true" ma:displayName="Auditor" ma:list="UserInfo" ma:SharePointGroup="0" ma:internalName="Audit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cumentType" ma:index="19" nillable="true" ma:displayName="DocumentType" ma:internalName="DocumentTyp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rbeidsbeskrivelse"/>
                    <xsd:enumeration value="Krav"/>
                    <xsd:enumeration value="Mal/Skjema"/>
                    <xsd:enumeration value="Vedlegg"/>
                    <xsd:enumeration value="Systemdokumentasjon"/>
                    <xsd:enumeration value="Læringsark"/>
                    <xsd:enumeration value="Lenk"/>
                    <xsd:enumeration value="Video"/>
                  </xsd:restriction>
                </xsd:simpleType>
              </xsd:element>
            </xsd:sequence>
          </xsd:extension>
        </xsd:complexContent>
      </xsd:complexType>
    </xsd:element>
    <xsd:element name="DocumentTypeFormatted" ma:index="20" nillable="true" ma:displayName="DocumentTypeFormatted" ma:internalName="DocumentTypeFormatted">
      <xsd:simpleType>
        <xsd:restriction base="dms:Text">
          <xsd:maxLength value="255"/>
        </xsd:restriction>
      </xsd:simpleType>
    </xsd:element>
    <xsd:element name="MediaServiceMetadata" ma:index="2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Eid" ma:index="25" nillable="true" ma:displayName="Eid" ma:internalName="Eid">
      <xsd:simpleType>
        <xsd:restriction base="dms:Text">
          <xsd:maxLength value="255"/>
        </xsd:restriction>
      </xsd:simpleType>
    </xsd:element>
    <xsd:element name="SortOrder" ma:index="26" nillable="true" ma:displayName="SortOrder" ma:internalName="SortOrder">
      <xsd:simpleType>
        <xsd:restriction base="dms:Unknown"/>
      </xsd:simpleType>
    </xsd:element>
    <xsd:element name="PublishToPublicWeb" ma:index="27" nillable="true" ma:displayName="PublishToPublicWeb" ma:internalName="PublishToPublicWeb">
      <xsd:simpleType>
        <xsd:restriction base="dms:Boolean"/>
      </xsd:simpleType>
    </xsd:element>
    <xsd:element name="PublishToReadin" ma:index="28" nillable="true" ma:displayName="PublishToReadin" ma:internalName="PublishToReadin">
      <xsd:simpleType>
        <xsd:restriction base="dms:Boolean"/>
      </xsd:simpleType>
    </xsd:element>
    <xsd:element name="Dokumenteier" ma:index="29" nillable="true" ma:displayName="Dokumenteier" ma:list="UserInfo" ma:internalName="Dokumentei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Godkjenner" ma:index="30" nillable="true" ma:displayName="Godkjenner" ma:list="UserInfo" ma:internalName="Godkjen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31" nillable="true" ma:displayName="Dokumenttype" ma:internalName="Dokumenttyp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/>
                </xsd:simpleType>
              </xsd:element>
            </xsd:sequence>
          </xsd:extension>
        </xsd:complexContent>
      </xsd:complexType>
    </xsd:element>
    <xsd:element name="OldId" ma:index="32" nillable="true" ma:displayName="OldId" ma:internalName="OldId">
      <xsd:simpleType>
        <xsd:restriction base="dms:Text"/>
      </xsd:simpleType>
    </xsd:element>
    <xsd:element name="Ekstern" ma:index="33" nillable="true" ma:displayName="Ekstern" ma:internalName="Ekstern">
      <xsd:simpleType>
        <xsd:restriction base="dms:Boolean"/>
      </xsd:simpleType>
    </xsd:element>
    <xsd:element name="Opprinnelse" ma:index="34" nillable="true" ma:displayName="Opprinnelse" ma:internalName="Opprinne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x Eidsiva Nett"/>
                    <xsd:enumeration value="Ex Hafslund Nett"/>
                    <xsd:enumeration value="Elvia"/>
                    <xsd:enumeration value="Utgått"/>
                  </xsd:restriction>
                </xsd:simpleType>
              </xsd:element>
            </xsd:sequence>
          </xsd:extension>
        </xsd:complexContent>
      </xsd:complexType>
    </xsd:element>
    <xsd:element name="Kopierestil" ma:index="35" nillable="true" ma:displayName="Kopierestil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SpeedyCraft"/>
                    <xsd:enumeration value="Annet system"/>
                    <xsd:enumeration value="M365 Mal bibliotek"/>
                  </xsd:restriction>
                </xsd:simpleType>
              </xsd:element>
            </xsd:sequence>
          </xsd:extension>
        </xsd:complexContent>
      </xsd:complexType>
    </xsd:element>
    <xsd:element name="EksternAttachment" ma:index="36" nillable="true" ma:displayName="EksternAttachment" ma:default="0" ma:internalName="EksternAttachmen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odkjenner xmlns="90d16c5d-7886-46d3-9929-461cc50e1404">
      <UserInfo>
        <DisplayName/>
        <AccountId xsi:nil="true"/>
        <AccountType/>
      </UserInfo>
    </Godkjenner>
    <PublishToPublicWeb xmlns="90d16c5d-7886-46d3-9929-461cc50e1404">false</PublishToPublicWeb>
    <Kopierestil xmlns="90d16c5d-7886-46d3-9929-461cc50e1404" xsi:nil="true"/>
    <ApprovedName xmlns="90d16c5d-7886-46d3-9929-461cc50e1404">Læringsark Fall på glatt underlag RUH 56510</ApprovedName>
    <Ekstern xmlns="90d16c5d-7886-46d3-9929-461cc50e1404">true</Ekstern>
    <EksternAttachment xmlns="90d16c5d-7886-46d3-9929-461cc50e1404">false</EksternAttachment>
    <ApprovedDate xmlns="90d16c5d-7886-46d3-9929-461cc50e1404">22.01.2025</ApprovedDate>
    <Dokumenteier xmlns="90d16c5d-7886-46d3-9929-461cc50e1404">
      <UserInfo>
        <DisplayName/>
        <AccountId xsi:nil="true"/>
        <AccountType/>
      </UserInfo>
    </Dokumenteier>
    <Status xmlns="90d16c5d-7886-46d3-9929-461cc50e1404">Godkjent</Status>
    <Approver xmlns="90d16c5d-7886-46d3-9929-461cc50e1404">
      <UserInfo>
        <DisplayName>Kjetil Utrimark</DisplayName>
        <AccountId>20</AccountId>
        <AccountType/>
      </UserInfo>
    </Approver>
    <OldId xmlns="90d16c5d-7886-46d3-9929-461cc50e1404" xsi:nil="true"/>
    <ApprovedVersion xmlns="90d16c5d-7886-46d3-9929-461cc50e1404">1.0</ApprovedVersion>
    <DocumentTypeFormatted xmlns="90d16c5d-7886-46d3-9929-461cc50e1404">Læringsark</DocumentTypeFormatted>
    <DocumentOwner xmlns="90d16c5d-7886-46d3-9929-461cc50e1404">
      <UserInfo>
        <DisplayName>Jan Steinar Kveno</DisplayName>
        <AccountId>15</AccountId>
        <AccountType/>
      </UserInfo>
    </DocumentOwner>
    <Auditor xmlns="90d16c5d-7886-46d3-9929-461cc50e1404">
      <UserInfo>
        <DisplayName>Kjetil Utrimark</DisplayName>
        <AccountId>20</AccountId>
        <AccountType/>
      </UserInfo>
    </Auditor>
    <PublishToReadin xmlns="90d16c5d-7886-46d3-9929-461cc50e1404" xsi:nil="true"/>
    <DocumentType xmlns="90d16c5d-7886-46d3-9929-461cc50e1404">
      <Value>Læringsark</Value>
    </DocumentType>
    <SortOrder xmlns="90d16c5d-7886-46d3-9929-461cc50e1404" xsi:nil="true"/>
    <Dokumenttype xmlns="90d16c5d-7886-46d3-9929-461cc50e1404" xsi:nil="true"/>
    <Pdf xmlns="90d16c5d-7886-46d3-9929-461cc50e1404">true</Pdf>
    <Comment xmlns="90d16c5d-7886-46d3-9929-461cc50e1404">Nytt læringsark</Comment>
    <PublishToPublkicWeb xmlns="90d16c5d-7886-46d3-9929-461cc50e1404">false</PublishToPublkicWeb>
    <SubmittedBy xmlns="90d16c5d-7886-46d3-9929-461cc50e1404">
      <UserInfo>
        <DisplayName>Jan Steinar Kveno</DisplayName>
        <AccountId>15</AccountId>
        <AccountType/>
      </UserInfo>
    </SubmittedBy>
    <Eid xmlns="90d16c5d-7886-46d3-9929-461cc50e1404">4f6d9489-33eb-5e5f-5312-3dd278e6e043</Eid>
    <Opprinnelse xmlns="90d16c5d-7886-46d3-9929-461cc50e1404" xsi:nil="true"/>
  </documentManagement>
</p:properties>
</file>

<file path=customXml/itemProps1.xml><?xml version="1.0" encoding="utf-8"?>
<ds:datastoreItem xmlns:ds="http://schemas.openxmlformats.org/officeDocument/2006/customXml" ds:itemID="{C50667DE-E6CA-4313-9CF6-BEC1D17457E3}"/>
</file>

<file path=customXml/itemProps2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5B1BAC-5AF3-426D-AD74-361DCA4992AF}">
  <ds:schemaRefs>
    <ds:schemaRef ds:uri="http://www.w3.org/XML/1998/namespace"/>
    <ds:schemaRef ds:uri="http://purl.org/dc/elements/1.1/"/>
    <ds:schemaRef ds:uri="http://purl.org/dc/dcmitype/"/>
    <ds:schemaRef ds:uri="http://schemas.microsoft.com/office/2006/metadata/properties"/>
    <ds:schemaRef ds:uri="http://schemas.microsoft.com/office/2006/documentManagement/types"/>
    <ds:schemaRef ds:uri="bd6ed28d-af38-44fd-b7e0-25d28c6ead1c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a8f0b6f9-2b67-4617-a70c-e96b3cb3416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228</TotalTime>
  <Words>159</Words>
  <Application>Microsoft Office PowerPoint</Application>
  <PresentationFormat>Skjermfremvisning (16:9)</PresentationFormat>
  <Paragraphs>19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Jan Steinar Kveno</cp:lastModifiedBy>
  <cp:revision>4</cp:revision>
  <dcterms:created xsi:type="dcterms:W3CDTF">2017-08-30T13:22:09Z</dcterms:created>
  <dcterms:modified xsi:type="dcterms:W3CDTF">2025-01-14T07:36:20Z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0x010100BD52BFC41B486840A4DDD163D8A71267</vt:lpwstr>
  </property>
  <property fmtid="{D5CDD505-2E9C-101B-9397-08002B2CF9AE}" pid="4" name="Order">
    <vt:r8>11900</vt:r8>
  </property>
  <property fmtid="{D5CDD505-2E9C-101B-9397-08002B2CF9AE}" pid="5" name="MediaServiceImageTags">
    <vt:lpwstr/>
  </property>
</Properties>
</file>