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EE88E-EAA7-426C-9EE1-6F41657359E0}" v="4" dt="2024-10-01T11:18:36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4" d="100"/>
          <a:sy n="184" d="100"/>
        </p:scale>
        <p:origin x="156" y="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1D0EE88E-EAA7-426C-9EE1-6F41657359E0}"/>
    <pc:docChg chg="custSel modSld">
      <pc:chgData name="Jan Steinar Kveno" userId="1eb52f07-71e5-4d14-92c8-33481ad15a69" providerId="ADAL" clId="{1D0EE88E-EAA7-426C-9EE1-6F41657359E0}" dt="2024-10-03T07:09:39.372" v="870" actId="20577"/>
      <pc:docMkLst>
        <pc:docMk/>
      </pc:docMkLst>
      <pc:sldChg chg="modSp mod">
        <pc:chgData name="Jan Steinar Kveno" userId="1eb52f07-71e5-4d14-92c8-33481ad15a69" providerId="ADAL" clId="{1D0EE88E-EAA7-426C-9EE1-6F41657359E0}" dt="2024-10-03T07:09:39.372" v="870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1D0EE88E-EAA7-426C-9EE1-6F41657359E0}" dt="2024-10-03T05:40:55.756" v="780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1D0EE88E-EAA7-426C-9EE1-6F41657359E0}" dt="2024-10-03T07:09:39.372" v="870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03.10.2024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03.10.2024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03.10.2024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03.10.2024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03.10.2024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03.10.2024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03.10.2024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03.10.2024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03.10.2024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03.10.2024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03.10.2024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03.10.2024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03.10.2024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03.10.2024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03.10.2024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03.10.2024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03.10.2024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03.10.2024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03.10.2024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ssholder for bilde 2">
            <a:extLst>
              <a:ext uri="{FF2B5EF4-FFF2-40B4-BE49-F238E27FC236}">
                <a16:creationId xmlns:a16="http://schemas.microsoft.com/office/drawing/2014/main" id="{6F00F3D2-D8F3-1870-049D-CBF7B8A09AD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28014" b="28014"/>
          <a:stretch>
            <a:fillRect/>
          </a:stretch>
        </p:blipFill>
        <p:spPr>
          <a:xfrm>
            <a:off x="5608747" y="864394"/>
            <a:ext cx="3228866" cy="189309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504652"/>
              </p:ext>
            </p:extLst>
          </p:nvPr>
        </p:nvGraphicFramePr>
        <p:xfrm>
          <a:off x="237369" y="1085850"/>
          <a:ext cx="5201914" cy="3683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1555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11.09.2024 – Kortslutning og lysbue ved befaring i nettstasjon – 1. gradsforbrenning hånd/arm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42287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Befaring for prising av H2 jobb. Deksel foran lavspennings tilkoblinger i tavle ble fjernet. Dørkeplate i gulv skulle løftes opp for også å ta bilde av kabelføringene. Dørkeplaten kom da i kontakt  med kabeltilkoblings punktene i tavla. Kabelskoene, hvor kortslutningen oppsto var dårlig isolert (kun tapet)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08586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Risiko ble ikke identifisert og det ble derfor heller ikke vurdert tiltak, (skulle bare).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Dørkeplate kom i kontakt med spenningsatte anleggsdeler. Kabelsko var tapet men hadde ikke tilstrekkelig isolerende effekt.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Dørkeplate var stor og uhåndterlig og det var trangt mellom lavspenningstavle og høyspenningsanlegget på motsatt side.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01102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Middels. 1 gradsforbrenning på hånd/arm. Glippe mellom hanske og jakke. Såret ble renset og påsmurt salve av lege.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75768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 Større brannskader, strømgjennomgang. Fall mot spenning. Andre skader i forbindelse med rømning ut av stasjonen.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55690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35489"/>
              </p:ext>
            </p:extLst>
          </p:nvPr>
        </p:nvGraphicFramePr>
        <p:xfrm>
          <a:off x="5608747" y="2828925"/>
          <a:ext cx="3229357" cy="192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35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Risikovurdering (Sja) skal gjennomføres i forkant av en aktivitet hvor det foreligger, eller kan oppstå farer, og der disse farene ikke er tilstrekkelig kontrollert gjennom gjeldende arbeidsbeskrivelser og planer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Ved endring av aktiviteten/arbeidsoppgaven og nye risikoforhold oppstår skal arbeidet stoppes og det skal gjennomføres ny Sja.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at det foreligger 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rutiner for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at Sja gjennomføres og at kvaliteten er tilfredsstillende for å unngå personskader.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2" ma:contentTypeDescription="Opprett et nytt dokument." ma:contentTypeScope="" ma:versionID="9498a23053ce74512af265a5d5b5e7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f6324774353b5314a7a4389403979655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Old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dexed="true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OldId" ma:index="29" nillable="true" ma:displayName="OldId" ma:internalName="Old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OldId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6B9A0B3-0E77-4CD0-9F28-7E9E0996112D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terms/"/>
    <ds:schemaRef ds:uri="http://purl.org/dc/dcmitype/"/>
    <ds:schemaRef ds:uri="bd6ed28d-af38-44fd-b7e0-25d28c6ead1c"/>
    <ds:schemaRef ds:uri="http://schemas.microsoft.com/office/2006/metadata/properties"/>
    <ds:schemaRef ds:uri="a8f0b6f9-2b67-4617-a70c-e96b3cb34168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45</TotalTime>
  <Words>250</Words>
  <Application>Microsoft Office PowerPoint</Application>
  <PresentationFormat>Skjermfremvisning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2024-10-03T07:09:48Z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