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0EE88E-EAA7-426C-9EE1-6F41657359E0}" v="4" dt="2024-10-01T11:18:36.2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4" d="100"/>
          <a:sy n="184" d="100"/>
        </p:scale>
        <p:origin x="156" y="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1D0EE88E-EAA7-426C-9EE1-6F41657359E0}"/>
    <pc:docChg chg="custSel modSld">
      <pc:chgData name="Jan Steinar Kveno" userId="1eb52f07-71e5-4d14-92c8-33481ad15a69" providerId="ADAL" clId="{1D0EE88E-EAA7-426C-9EE1-6F41657359E0}" dt="2024-10-03T07:09:39.372" v="870" actId="20577"/>
      <pc:docMkLst>
        <pc:docMk/>
      </pc:docMkLst>
      <pc:sldChg chg="modSp mod">
        <pc:chgData name="Jan Steinar Kveno" userId="1eb52f07-71e5-4d14-92c8-33481ad15a69" providerId="ADAL" clId="{1D0EE88E-EAA7-426C-9EE1-6F41657359E0}" dt="2024-10-03T07:09:39.372" v="870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1D0EE88E-EAA7-426C-9EE1-6F41657359E0}" dt="2024-10-03T05:40:55.756" v="780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Jan Steinar Kveno" userId="1eb52f07-71e5-4d14-92c8-33481ad15a69" providerId="ADAL" clId="{1D0EE88E-EAA7-426C-9EE1-6F41657359E0}" dt="2024-10-03T07:09:39.372" v="870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  <pc:docChgLst>
    <pc:chgData name="Reidulf Ekera" userId="S::reidulf.ekera@elvia.no::f4927be7-e749-48e9-8ea8-3ef03d59aa3f" providerId="AD" clId="Web-{E30ED6CD-E4C5-4ACB-A489-81A0CB9747C1}"/>
    <pc:docChg chg="modSld">
      <pc:chgData name="Reidulf Ekera" userId="S::reidulf.ekera@elvia.no::f4927be7-e749-48e9-8ea8-3ef03d59aa3f" providerId="AD" clId="Web-{E30ED6CD-E4C5-4ACB-A489-81A0CB9747C1}" dt="2022-06-17T08:29:10.809" v="19"/>
      <pc:docMkLst>
        <pc:docMk/>
      </pc:docMkLst>
      <pc:sldChg chg="addSp delSp modSp">
        <pc:chgData name="Reidulf Ekera" userId="S::reidulf.ekera@elvia.no::f4927be7-e749-48e9-8ea8-3ef03d59aa3f" providerId="AD" clId="Web-{E30ED6CD-E4C5-4ACB-A489-81A0CB9747C1}" dt="2022-06-17T08:29:10.809" v="19"/>
        <pc:sldMkLst>
          <pc:docMk/>
          <pc:sldMk cId="3191417455" sldId="264"/>
        </pc:sldMkLst>
        <pc:spChg chg="add del">
          <ac:chgData name="Reidulf Ekera" userId="S::reidulf.ekera@elvia.no::f4927be7-e749-48e9-8ea8-3ef03d59aa3f" providerId="AD" clId="Web-{E30ED6CD-E4C5-4ACB-A489-81A0CB9747C1}" dt="2022-06-17T08:29:10.809" v="19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Reidulf Ekera" userId="S::reidulf.ekera@elvia.no::f4927be7-e749-48e9-8ea8-3ef03d59aa3f" providerId="AD" clId="Web-{E30ED6CD-E4C5-4ACB-A489-81A0CB9747C1}" dt="2022-06-17T08:28:45.980" v="15"/>
          <ac:spMkLst>
            <pc:docMk/>
            <pc:sldMk cId="3191417455" sldId="264"/>
            <ac:spMk id="9" creationId="{457F1F21-AA04-CF36-6E13-6775A3D9D008}"/>
          </ac:spMkLst>
        </pc:spChg>
        <pc:graphicFrameChg chg="mod modGraphic">
          <ac:chgData name="Reidulf Ekera" userId="S::reidulf.ekera@elvia.no::f4927be7-e749-48e9-8ea8-3ef03d59aa3f" providerId="AD" clId="Web-{E30ED6CD-E4C5-4ACB-A489-81A0CB9747C1}" dt="2022-06-17T08:28:04.542" v="1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del mod ord modCrop">
          <ac:chgData name="Reidulf Ekera" userId="S::reidulf.ekera@elvia.no::f4927be7-e749-48e9-8ea8-3ef03d59aa3f" providerId="AD" clId="Web-{E30ED6CD-E4C5-4ACB-A489-81A0CB9747C1}" dt="2022-06-17T08:28:48.418" v="17"/>
          <ac:picMkLst>
            <pc:docMk/>
            <pc:sldMk cId="3191417455" sldId="264"/>
            <ac:picMk id="3" creationId="{8058BE2A-F0EE-2AB4-FA3D-A154BAF994FC}"/>
          </ac:picMkLst>
        </pc:picChg>
        <pc:picChg chg="add del mod ord modCrop">
          <ac:chgData name="Reidulf Ekera" userId="S::reidulf.ekera@elvia.no::f4927be7-e749-48e9-8ea8-3ef03d59aa3f" providerId="AD" clId="Web-{E30ED6CD-E4C5-4ACB-A489-81A0CB9747C1}" dt="2022-06-17T08:29:10.809" v="19"/>
          <ac:picMkLst>
            <pc:docMk/>
            <pc:sldMk cId="3191417455" sldId="264"/>
            <ac:picMk id="10" creationId="{65D1EC06-11F2-0D71-12B9-CD1AC5A269FA}"/>
          </ac:picMkLst>
        </pc:picChg>
      </pc:sldChg>
    </pc:docChg>
  </pc:docChgLst>
  <pc:docChgLst>
    <pc:chgData name="Kjetil Utrimark" userId="1279c3cc-6e74-4314-a4cd-7d733113e553" providerId="ADAL" clId="{F255E1A9-BB83-4ADE-B0B1-3D5D2D246FD9}"/>
    <pc:docChg chg="custSel modSld">
      <pc:chgData name="Kjetil Utrimark" userId="1279c3cc-6e74-4314-a4cd-7d733113e553" providerId="ADAL" clId="{F255E1A9-BB83-4ADE-B0B1-3D5D2D246FD9}" dt="2021-03-26T09:43:58.235" v="8" actId="20577"/>
      <pc:docMkLst>
        <pc:docMk/>
      </pc:docMkLst>
      <pc:sldChg chg="modSp mod">
        <pc:chgData name="Kjetil Utrimark" userId="1279c3cc-6e74-4314-a4cd-7d733113e553" providerId="ADAL" clId="{F255E1A9-BB83-4ADE-B0B1-3D5D2D246FD9}" dt="2021-03-26T09:43:58.235" v="8" actId="20577"/>
        <pc:sldMkLst>
          <pc:docMk/>
          <pc:sldMk cId="3191417455" sldId="264"/>
        </pc:sldMkLst>
        <pc:spChg chg="mod">
          <ac:chgData name="Kjetil Utrimark" userId="1279c3cc-6e74-4314-a4cd-7d733113e553" providerId="ADAL" clId="{F255E1A9-BB83-4ADE-B0B1-3D5D2D246FD9}" dt="2021-03-26T09:43:46.344" v="0" actId="1076"/>
          <ac:spMkLst>
            <pc:docMk/>
            <pc:sldMk cId="3191417455" sldId="264"/>
            <ac:spMk id="3" creationId="{796AA78A-8CAD-479C-B3DB-CBAB1CD9900A}"/>
          </ac:spMkLst>
        </pc:spChg>
        <pc:graphicFrameChg chg="modGraphic">
          <ac:chgData name="Kjetil Utrimark" userId="1279c3cc-6e74-4314-a4cd-7d733113e553" providerId="ADAL" clId="{F255E1A9-BB83-4ADE-B0B1-3D5D2D246FD9}" dt="2021-03-26T09:43:58.235" v="8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Reidulf Ekera" userId="f4927be7-e749-48e9-8ea8-3ef03d59aa3f" providerId="ADAL" clId="{E7BF8D49-8672-4AC6-B27F-90AA8C825795}"/>
    <pc:docChg chg="custSel modSld">
      <pc:chgData name="Reidulf Ekera" userId="f4927be7-e749-48e9-8ea8-3ef03d59aa3f" providerId="ADAL" clId="{E7BF8D49-8672-4AC6-B27F-90AA8C825795}" dt="2022-06-17T08:30:26.873" v="191" actId="1076"/>
      <pc:docMkLst>
        <pc:docMk/>
      </pc:docMkLst>
      <pc:sldChg chg="addSp delSp modSp mod">
        <pc:chgData name="Reidulf Ekera" userId="f4927be7-e749-48e9-8ea8-3ef03d59aa3f" providerId="ADAL" clId="{E7BF8D49-8672-4AC6-B27F-90AA8C825795}" dt="2022-06-17T08:30:26.873" v="191" actId="1076"/>
        <pc:sldMkLst>
          <pc:docMk/>
          <pc:sldMk cId="3191417455" sldId="264"/>
        </pc:sldMkLst>
        <pc:spChg chg="del">
          <ac:chgData name="Reidulf Ekera" userId="f4927be7-e749-48e9-8ea8-3ef03d59aa3f" providerId="ADAL" clId="{E7BF8D49-8672-4AC6-B27F-90AA8C825795}" dt="2022-06-17T06:53:21.757" v="145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Reidulf Ekera" userId="f4927be7-e749-48e9-8ea8-3ef03d59aa3f" providerId="ADAL" clId="{E7BF8D49-8672-4AC6-B27F-90AA8C825795}" dt="2022-06-17T06:53:16.607" v="144" actId="478"/>
          <ac:spMkLst>
            <pc:docMk/>
            <pc:sldMk cId="3191417455" sldId="264"/>
            <ac:spMk id="4" creationId="{00FC8769-9746-405A-9C48-04EB23EAA860}"/>
          </ac:spMkLst>
        </pc:spChg>
        <pc:spChg chg="mod">
          <ac:chgData name="Reidulf Ekera" userId="f4927be7-e749-48e9-8ea8-3ef03d59aa3f" providerId="ADAL" clId="{E7BF8D49-8672-4AC6-B27F-90AA8C825795}" dt="2022-06-17T08:23:48.806" v="151" actId="20577"/>
          <ac:spMkLst>
            <pc:docMk/>
            <pc:sldMk cId="3191417455" sldId="264"/>
            <ac:spMk id="7" creationId="{390954B9-808C-1649-AA9B-AD05571CDE77}"/>
          </ac:spMkLst>
        </pc:spChg>
        <pc:spChg chg="add mod">
          <ac:chgData name="Reidulf Ekera" userId="f4927be7-e749-48e9-8ea8-3ef03d59aa3f" providerId="ADAL" clId="{E7BF8D49-8672-4AC6-B27F-90AA8C825795}" dt="2022-06-17T08:30:26.873" v="191" actId="1076"/>
          <ac:spMkLst>
            <pc:docMk/>
            <pc:sldMk cId="3191417455" sldId="264"/>
            <ac:spMk id="10" creationId="{1EE66BB0-00F8-4983-B16D-03B0EF5E8F5E}"/>
          </ac:spMkLst>
        </pc:spChg>
        <pc:graphicFrameChg chg="mod modGraphic">
          <ac:chgData name="Reidulf Ekera" userId="f4927be7-e749-48e9-8ea8-3ef03d59aa3f" providerId="ADAL" clId="{E7BF8D49-8672-4AC6-B27F-90AA8C825795}" dt="2022-06-17T08:25:26.077" v="185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picChg chg="add mod">
          <ac:chgData name="Reidulf Ekera" userId="f4927be7-e749-48e9-8ea8-3ef03d59aa3f" providerId="ADAL" clId="{E7BF8D49-8672-4AC6-B27F-90AA8C825795}" dt="2022-06-17T08:29:44.867" v="187" actId="1076"/>
          <ac:picMkLst>
            <pc:docMk/>
            <pc:sldMk cId="3191417455" sldId="264"/>
            <ac:picMk id="4" creationId="{8AE66B0A-FD56-4417-A223-C2CE0365FFD1}"/>
          </ac:picMkLst>
        </pc:picChg>
        <pc:picChg chg="add del">
          <ac:chgData name="Reidulf Ekera" userId="f4927be7-e749-48e9-8ea8-3ef03d59aa3f" providerId="ADAL" clId="{E7BF8D49-8672-4AC6-B27F-90AA8C825795}" dt="2022-06-17T08:30:11.950" v="189"/>
          <ac:picMkLst>
            <pc:docMk/>
            <pc:sldMk cId="3191417455" sldId="264"/>
            <ac:picMk id="9" creationId="{F2A1D56C-268D-4ED2-84B8-77BCC157BF8C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03.10.2024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03.10.2024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03.10.2024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03.10.2024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03.10.2024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03.10.2024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03.10.2024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03.10.2024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03.10.2024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ssholder for bilde 2">
            <a:extLst>
              <a:ext uri="{FF2B5EF4-FFF2-40B4-BE49-F238E27FC236}">
                <a16:creationId xmlns:a16="http://schemas.microsoft.com/office/drawing/2014/main" id="{6F00F3D2-D8F3-1870-049D-CBF7B8A09AD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/>
          <a:srcRect t="28014" b="28014"/>
          <a:stretch>
            <a:fillRect/>
          </a:stretch>
        </p:blipFill>
        <p:spPr>
          <a:xfrm>
            <a:off x="5608747" y="864394"/>
            <a:ext cx="3228866" cy="1893094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504652"/>
              </p:ext>
            </p:extLst>
          </p:nvPr>
        </p:nvGraphicFramePr>
        <p:xfrm>
          <a:off x="237369" y="1085850"/>
          <a:ext cx="5201914" cy="368399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1555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11.09.2024 – Kortslutning og lysbue ved befaring i nettstasjon – 1. gradsforbrenning hånd/arm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842287">
                <a:tc>
                  <a:txBody>
                    <a:bodyPr/>
                    <a:lstStyle/>
                    <a:p>
                      <a:r>
                        <a:rPr lang="nb-NO" sz="120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/>
                        </a:rPr>
                        <a:t>Befaring for prising av H2 jobb. Deksel foran lavspennings tilkoblinger i tavle ble fjernet. Dørkeplate i gulv skulle løftes opp for også å ta bilde av kabelføringene. Dørkeplaten kom da i kontakt  med kabeltilkoblings punktene i tavla. Kabelskoene, hvor kortslutningen oppsto var dårlig isolert (kun tapet)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1008586">
                <a:tc>
                  <a:txBody>
                    <a:bodyPr/>
                    <a:lstStyle/>
                    <a:p>
                      <a:r>
                        <a:rPr lang="nb-NO" sz="120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noProof="0" dirty="0">
                          <a:latin typeface="Red Hat Text"/>
                        </a:rPr>
                        <a:t>Risiko ble ikke identifisert og det ble derfor heller ikke vurdert tiltak, (skulle bare).</a:t>
                      </a:r>
                    </a:p>
                    <a:p>
                      <a:r>
                        <a:rPr lang="nb-NO" sz="1000" b="0" i="0" noProof="0" dirty="0">
                          <a:latin typeface="Red Hat Text"/>
                        </a:rPr>
                        <a:t>Dørkeplate kom i kontakt med spenningsatte anleggsdeler. Kabelsko var tapet men hadde ikke tilstrekkelig isolerende effekt.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Dørkeplate var stor og uhåndterlig og det var trangt mellom lavspenningstavle og høyspenningsanlegget på motsatt side.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701102">
                <a:tc>
                  <a:txBody>
                    <a:bodyPr/>
                    <a:lstStyle/>
                    <a:p>
                      <a:r>
                        <a:rPr lang="nb-NO" sz="120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/>
                        </a:rPr>
                        <a:t>Middels. 1 gradsforbrenning på hånd/arm. Glippe mellom hanske og jakke. Såret ble renset og påsmurt salve av lege.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75768">
                <a:tc>
                  <a:txBody>
                    <a:bodyPr/>
                    <a:lstStyle/>
                    <a:p>
                      <a:r>
                        <a:rPr lang="nb-NO" sz="120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/>
                        </a:rPr>
                        <a:t>Alvorlig Større brannskader, strømgjennomgang. Fall mot spenning. Andre skader i forbindelse med rømning ut av stasjonen.</a:t>
                      </a:r>
                      <a:endParaRPr lang="nb-NO" sz="1000" b="0" i="0" noProof="0" dirty="0">
                        <a:latin typeface="Red Hat Tex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55690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35489"/>
              </p:ext>
            </p:extLst>
          </p:nvPr>
        </p:nvGraphicFramePr>
        <p:xfrm>
          <a:off x="5608747" y="2828925"/>
          <a:ext cx="3229357" cy="192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935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Risikovurdering (Sja) skal gjennomføres i forkant av en aktivitet hvor det foreligger, eller kan oppstå farer, og der disse farene ikke er tilstrekkelig kontrollert gjennom gjeldende arbeidsbeskrivelser og planer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Ved endring av aktiviteten/arbeidsoppgaven og nye risikoforhold oppstår skal arbeidet stoppes og det skal gjennomføres ny Sja.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Viktig at det foreligger </a:t>
                      </a:r>
                      <a:r>
                        <a:rPr lang="nb-NO" sz="1000" b="0" i="0" kern="120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rutiner for </a:t>
                      </a: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at Sja gjennomføres og at kvaliteten er tilfredsstillende for å unngå personskader.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32" ma:contentTypeDescription="Opprett et nytt dokument." ma:contentTypeScope="" ma:versionID="9498a23053ce74512af265a5d5b5e7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f6324774353b5314a7a4389403979655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3:MediaServiceAutoKeyPoints" minOccurs="0"/>
                <xsd:element ref="ns3:MediaServiceKeyPoints" minOccurs="0"/>
                <xsd:element ref="ns2:TaxCatchAll" minOccurs="0"/>
                <xsd:element ref="ns2:Emneord" minOccurs="0"/>
                <xsd:element ref="ns3:MediaServiceDateTaken" minOccurs="0"/>
                <xsd:element ref="ns3:MediaLengthInSeconds" minOccurs="0"/>
                <xsd:element ref="ns3:Nettbibliotekstatus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ServiceSearchProperties" minOccurs="0"/>
                <xsd:element ref="ns3:Old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  <xsd:enumeration value="Lenk"/>
          <xsd:enumeration value="Video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dexed="true" ma:internalName="Opprinnelse">
      <xsd:simpleType>
        <xsd:restriction base="dms:Choice">
          <xsd:enumeration value="Ex Eidsiva Nett"/>
          <xsd:enumeration value="Ex Hafslund Nett"/>
          <xsd:enumeration value="Elvia"/>
          <xsd:enumeration value="Utgått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de2db9f-4a84-4646-8619-9b9b44be8c77}" ma:internalName="TaxCatchAll" ma:showField="CatchAllData" ma:web="6d4a5315-78c6-4c96-bb32-0e29fe55ad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mneord" ma:index="21" nillable="true" ma:displayName="Emneord" ma:description="Skriv inn emneord eller velg fra liste" ma:format="Dropdown" ma:internalName="Emneord">
      <xsd:simpleType>
        <xsd:union memberTypes="dms:Text">
          <xsd:simpleType>
            <xsd:restriction base="dms:Choice">
              <xsd:enumeration value="Angi emneor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SpeedyCraft"/>
                    <xsd:enumeration value="Annet system"/>
                    <xsd:enumeration value="M365 Mal bibliotek"/>
                  </xsd:restriction>
                </xsd:simpleType>
              </xsd:element>
            </xsd:sequence>
          </xsd:extension>
        </xsd:complexContent>
      </xsd:complex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Nettbibliotekstatus" ma:index="24" nillable="true" ma:displayName="Nettbibliotek status" ma:description="Denne kolonnen viser status for dokumentet i Nettbiblioteket for de dokumentene som lastes opp der." ma:format="Dropdown" ma:internalName="Nettbibliotekstatus">
      <xsd:simpleType>
        <xsd:restriction base="dms:Text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OldId" ma:index="29" nillable="true" ma:displayName="OldId" ma:internalName="OldId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d4a5315-78c6-4c96-bb32-0e29fe55ad16" xsi:nil="true"/>
    <Opprinnelse xmlns="6d4a5315-78c6-4c96-bb32-0e29fe55ad16">Elvia</Opprinnelse>
    <Nettbibliotekstatus xmlns="b4509093-701c-4f4a-83cb-59d1966a0a3b" xsi:nil="true"/>
    <Godkjenner xmlns="6d4a5315-78c6-4c96-bb32-0e29fe55ad16">
      <UserInfo>
        <DisplayName>Kjetil Utrimark</DisplayName>
        <AccountId>79</AccountId>
        <AccountType/>
      </UserInfo>
    </Godkjenner>
    <Emneord xmlns="6d4a5315-78c6-4c96-bb32-0e29fe55ad16" xsi:nil="true"/>
    <Kopierestil xmlns="b4509093-701c-4f4a-83cb-59d1966a0a3b" xsi:nil="true"/>
    <OldId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6B9A0B3-0E77-4CD0-9F28-7E9E0996112D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purl.org/dc/terms/"/>
    <ds:schemaRef ds:uri="http://purl.org/dc/dcmitype/"/>
    <ds:schemaRef ds:uri="bd6ed28d-af38-44fd-b7e0-25d28c6ead1c"/>
    <ds:schemaRef ds:uri="http://schemas.microsoft.com/office/2006/metadata/properties"/>
    <ds:schemaRef ds:uri="a8f0b6f9-2b67-4617-a70c-e96b3cb34168"/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45</TotalTime>
  <Words>250</Words>
  <Application>Microsoft Office PowerPoint</Application>
  <PresentationFormat>Skjermfremvisning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2</cp:revision>
  <dcterms:created xsi:type="dcterms:W3CDTF">2017-08-30T13:22:09Z</dcterms:created>
  <dcterms:modified xsi:type="dcterms:W3CDTF">2024-10-03T07:09:48Z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MediaServiceImageTags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  <property fmtid="{D5CDD505-2E9C-101B-9397-08002B2CF9AE}" pid="12" name="_ExtendedDescription">
    <vt:lpwstr/>
  </property>
  <property fmtid="{D5CDD505-2E9C-101B-9397-08002B2CF9AE}" pid="13" name="MigrationWizId">
    <vt:lpwstr>3ec29678-00b2-4473-9672-03e6e32961f2</vt:lpwstr>
  </property>
  <property fmtid="{D5CDD505-2E9C-101B-9397-08002B2CF9AE}" pid="14" name="TriggerFlowInfo">
    <vt:lpwstr/>
  </property>
</Properties>
</file>