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2B1F7-4D76-4FC6-84FF-721C0CDE5A1C}" vWet="4" dt="2023-12-15T12:48:35.847"/>
    <p1510:client id="{86256AFC-AC62-4B32-8C6A-21ED265AA835}" v="234" dt="2023-12-15T12:57:33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ulf Ekera" userId="f4927be7-e749-48e9-8ea8-3ef03d59aa3f" providerId="ADAL" clId="{E7BF8D49-8672-4AC6-B27F-90AA8C825795}"/>
    <pc:docChg chg="custSel modSld">
      <pc:chgData name="Reidulf Ekera" userId="f4927be7-e749-48e9-8ea8-3ef03d59aa3f" providerId="ADAL" clId="{E7BF8D49-8672-4AC6-B27F-90AA8C825795}" dt="2022-06-17T08:30:26.873" v="191" actId="1076"/>
      <pc:docMkLst>
        <pc:docMk/>
      </pc:docMkLst>
      <pc:sldChg chg="addSp delSp modSp mod">
        <pc:chgData name="Reidulf Ekera" userId="f4927be7-e749-48e9-8ea8-3ef03d59aa3f" providerId="ADAL" clId="{E7BF8D49-8672-4AC6-B27F-90AA8C825795}" dt="2022-06-17T08:30:26.873" v="191" actId="1076"/>
        <pc:sldMkLst>
          <pc:docMk/>
          <pc:sldMk cId="3191417455" sldId="264"/>
        </pc:sldMkLst>
        <pc:spChg chg="del">
          <ac:chgData name="Reidulf Ekera" userId="f4927be7-e749-48e9-8ea8-3ef03d59aa3f" providerId="ADAL" clId="{E7BF8D49-8672-4AC6-B27F-90AA8C825795}" dt="2022-06-17T06:53:21.757" v="145" actId="478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Reidulf Ekera" userId="f4927be7-e749-48e9-8ea8-3ef03d59aa3f" providerId="ADAL" clId="{E7BF8D49-8672-4AC6-B27F-90AA8C825795}" dt="2022-06-17T06:53:16.607" v="144" actId="478"/>
          <ac:spMkLst>
            <pc:docMk/>
            <pc:sldMk cId="3191417455" sldId="264"/>
            <ac:spMk id="4" creationId="{00FC8769-9746-405A-9C48-04EB23EAA860}"/>
          </ac:spMkLst>
        </pc:spChg>
        <pc:spChg chg="mod">
          <ac:chgData name="Reidulf Ekera" userId="f4927be7-e749-48e9-8ea8-3ef03d59aa3f" providerId="ADAL" clId="{E7BF8D49-8672-4AC6-B27F-90AA8C825795}" dt="2022-06-17T08:23:48.806" v="151" actId="20577"/>
          <ac:spMkLst>
            <pc:docMk/>
            <pc:sldMk cId="3191417455" sldId="264"/>
            <ac:spMk id="7" creationId="{390954B9-808C-1649-AA9B-AD05571CDE77}"/>
          </ac:spMkLst>
        </pc:spChg>
        <pc:spChg chg="add mod">
          <ac:chgData name="Reidulf Ekera" userId="f4927be7-e749-48e9-8ea8-3ef03d59aa3f" providerId="ADAL" clId="{E7BF8D49-8672-4AC6-B27F-90AA8C825795}" dt="2022-06-17T08:30:26.873" v="191" actId="1076"/>
          <ac:spMkLst>
            <pc:docMk/>
            <pc:sldMk cId="3191417455" sldId="264"/>
            <ac:spMk id="10" creationId="{1EE66BB0-00F8-4983-B16D-03B0EF5E8F5E}"/>
          </ac:spMkLst>
        </pc:spChg>
        <pc:graphicFrameChg chg="mod modGraphic">
          <ac:chgData name="Reidulf Ekera" userId="f4927be7-e749-48e9-8ea8-3ef03d59aa3f" providerId="ADAL" clId="{E7BF8D49-8672-4AC6-B27F-90AA8C825795}" dt="2022-06-17T08:25:26.077" v="185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mod">
          <ac:chgData name="Reidulf Ekera" userId="f4927be7-e749-48e9-8ea8-3ef03d59aa3f" providerId="ADAL" clId="{E7BF8D49-8672-4AC6-B27F-90AA8C825795}" dt="2022-06-17T08:29:44.867" v="187" actId="1076"/>
          <ac:picMkLst>
            <pc:docMk/>
            <pc:sldMk cId="3191417455" sldId="264"/>
            <ac:picMk id="4" creationId="{8AE66B0A-FD56-4417-A223-C2CE0365FFD1}"/>
          </ac:picMkLst>
        </pc:picChg>
        <pc:picChg chg="add del">
          <ac:chgData name="Reidulf Ekera" userId="f4927be7-e749-48e9-8ea8-3ef03d59aa3f" providerId="ADAL" clId="{E7BF8D49-8672-4AC6-B27F-90AA8C825795}" dt="2022-06-17T08:30:11.950" v="189"/>
          <ac:picMkLst>
            <pc:docMk/>
            <pc:sldMk cId="3191417455" sldId="264"/>
            <ac:picMk id="9" creationId="{F2A1D56C-268D-4ED2-84B8-77BCC157BF8C}"/>
          </ac:picMkLst>
        </pc:picChg>
      </pc:sldChg>
    </pc:docChg>
  </pc:docChgLst>
  <pc:docChgLst>
    <pc:chgData name="Jan Steinar Kveno" userId="1eb52f07-71e5-4d14-92c8-33481ad15a69" providerId="ADAL" clId="{86256AFC-AC62-4B32-8C6A-21ED265AA835}"/>
    <pc:docChg chg="custSel modSld">
      <pc:chgData name="Jan Steinar Kveno" userId="1eb52f07-71e5-4d14-92c8-33481ad15a69" providerId="ADAL" clId="{86256AFC-AC62-4B32-8C6A-21ED265AA835}" dt="2023-12-15T12:57:33.356" v="1809" actId="14100"/>
      <pc:docMkLst>
        <pc:docMk/>
      </pc:docMkLst>
      <pc:sldChg chg="addSp modSp mod">
        <pc:chgData name="Jan Steinar Kveno" userId="1eb52f07-71e5-4d14-92c8-33481ad15a69" providerId="ADAL" clId="{86256AFC-AC62-4B32-8C6A-21ED265AA835}" dt="2023-12-15T12:57:33.356" v="1809" actId="14100"/>
        <pc:sldMkLst>
          <pc:docMk/>
          <pc:sldMk cId="3191417455" sldId="264"/>
        </pc:sldMkLst>
        <pc:graphicFrameChg chg="mod modGraphic">
          <ac:chgData name="Jan Steinar Kveno" userId="1eb52f07-71e5-4d14-92c8-33481ad15a69" providerId="ADAL" clId="{86256AFC-AC62-4B32-8C6A-21ED265AA835}" dt="2023-12-15T12:57:04.920" v="1806" actId="14100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86256AFC-AC62-4B32-8C6A-21ED265AA835}" dt="2023-12-15T12:56:41.613" v="1803" actId="14100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mod">
          <ac:chgData name="Jan Steinar Kveno" userId="1eb52f07-71e5-4d14-92c8-33481ad15a69" providerId="ADAL" clId="{86256AFC-AC62-4B32-8C6A-21ED265AA835}" dt="2023-12-15T12:57:33.356" v="1809" actId="14100"/>
          <ac:picMkLst>
            <pc:docMk/>
            <pc:sldMk cId="3191417455" sldId="264"/>
            <ac:picMk id="4" creationId="{8F4F2A8B-DAF3-F6A2-656F-1C0DF9BDC314}"/>
          </ac:picMkLst>
        </pc:picChg>
      </pc:sldChg>
    </pc:docChg>
  </pc:docChgLst>
  <pc:docChgLst>
    <pc:chgData name="Reidulf Ekera" userId="S::reidulf.ekera@elvia.no::f4927be7-e749-48e9-8ea8-3ef03d59aa3f" providerId="AD" clId="Web-{E30ED6CD-E4C5-4ACB-A489-81A0CB9747C1}"/>
    <pc:docChg chg="modSld">
      <pc:chgData name="Reidulf Ekera" userId="S::reidulf.ekera@elvia.no::f4927be7-e749-48e9-8ea8-3ef03d59aa3f" providerId="AD" clId="Web-{E30ED6CD-E4C5-4ACB-A489-81A0CB9747C1}" dt="2022-06-17T08:29:10.809" v="19"/>
      <pc:docMkLst>
        <pc:docMk/>
      </pc:docMkLst>
      <pc:sldChg chg="addSp delSp modSp">
        <pc:chgData name="Reidulf Ekera" userId="S::reidulf.ekera@elvia.no::f4927be7-e749-48e9-8ea8-3ef03d59aa3f" providerId="AD" clId="Web-{E30ED6CD-E4C5-4ACB-A489-81A0CB9747C1}" dt="2022-06-17T08:29:10.809" v="19"/>
        <pc:sldMkLst>
          <pc:docMk/>
          <pc:sldMk cId="3191417455" sldId="264"/>
        </pc:sldMkLst>
        <pc:spChg chg="add del">
          <ac:chgData name="Reidulf Ekera" userId="S::reidulf.ekera@elvia.no::f4927be7-e749-48e9-8ea8-3ef03d59aa3f" providerId="AD" clId="Web-{E30ED6CD-E4C5-4ACB-A489-81A0CB9747C1}" dt="2022-06-17T08:29:10.809" v="19"/>
          <ac:spMkLst>
            <pc:docMk/>
            <pc:sldMk cId="3191417455" sldId="264"/>
            <ac:spMk id="5" creationId="{357D348D-9334-48EE-A371-4335E1C96C8E}"/>
          </ac:spMkLst>
        </pc:spChg>
        <pc:spChg chg="add del mod">
          <ac:chgData name="Reidulf Ekera" userId="S::reidulf.ekera@elvia.no::f4927be7-e749-48e9-8ea8-3ef03d59aa3f" providerId="AD" clId="Web-{E30ED6CD-E4C5-4ACB-A489-81A0CB9747C1}" dt="2022-06-17T08:28:45.980" v="15"/>
          <ac:spMkLst>
            <pc:docMk/>
            <pc:sldMk cId="3191417455" sldId="264"/>
            <ac:spMk id="9" creationId="{457F1F21-AA04-CF36-6E13-6775A3D9D008}"/>
          </ac:spMkLst>
        </pc:spChg>
        <pc:graphicFrameChg chg="mod modGraphic">
          <ac:chgData name="Reidulf Ekera" userId="S::reidulf.ekera@elvia.no::f4927be7-e749-48e9-8ea8-3ef03d59aa3f" providerId="AD" clId="Web-{E30ED6CD-E4C5-4ACB-A489-81A0CB9747C1}" dt="2022-06-17T08:28:04.542" v="11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del mod ord modCrop">
          <ac:chgData name="Reidulf Ekera" userId="S::reidulf.ekera@elvia.no::f4927be7-e749-48e9-8ea8-3ef03d59aa3f" providerId="AD" clId="Web-{E30ED6CD-E4C5-4ACB-A489-81A0CB9747C1}" dt="2022-06-17T08:28:48.418" v="17"/>
          <ac:picMkLst>
            <pc:docMk/>
            <pc:sldMk cId="3191417455" sldId="264"/>
            <ac:picMk id="3" creationId="{8058BE2A-F0EE-2AB4-FA3D-A154BAF994FC}"/>
          </ac:picMkLst>
        </pc:picChg>
        <pc:picChg chg="add del mod ord modCrop">
          <ac:chgData name="Reidulf Ekera" userId="S::reidulf.ekera@elvia.no::f4927be7-e749-48e9-8ea8-3ef03d59aa3f" providerId="AD" clId="Web-{E30ED6CD-E4C5-4ACB-A489-81A0CB9747C1}" dt="2022-06-17T08:29:10.809" v="19"/>
          <ac:picMkLst>
            <pc:docMk/>
            <pc:sldMk cId="3191417455" sldId="264"/>
            <ac:picMk id="10" creationId="{65D1EC06-11F2-0D71-12B9-CD1AC5A269FA}"/>
          </ac:picMkLst>
        </pc:picChg>
      </pc:sldChg>
    </pc:docChg>
  </pc:docChgLst>
  <pc:docChgLst>
    <pc:chgData name="Jan Steinar Kveno" userId="1eb52f07-71e5-4d14-92c8-33481ad15a69" providerId="ADAL" clId="{EB2BB011-DF21-4304-A4B4-5E4DF19CE728}"/>
    <pc:docChg chg="undo custSel modSld">
      <pc:chgData name="Jan Steinar Kveno" userId="1eb52f07-71e5-4d14-92c8-33481ad15a69" providerId="ADAL" clId="{EB2BB011-DF21-4304-A4B4-5E4DF19CE728}" dt="2023-07-10T07:23:44.405" v="13" actId="20577"/>
      <pc:docMkLst>
        <pc:docMk/>
      </pc:docMkLst>
      <pc:sldChg chg="addSp delSp modSp mod">
        <pc:chgData name="Jan Steinar Kveno" userId="1eb52f07-71e5-4d14-92c8-33481ad15a69" providerId="ADAL" clId="{EB2BB011-DF21-4304-A4B4-5E4DF19CE728}" dt="2023-07-10T07:23:44.405" v="13" actId="20577"/>
        <pc:sldMkLst>
          <pc:docMk/>
          <pc:sldMk cId="3191417455" sldId="264"/>
        </pc:sldMkLst>
        <pc:spChg chg="mod">
          <ac:chgData name="Jan Steinar Kveno" userId="1eb52f07-71e5-4d14-92c8-33481ad15a69" providerId="ADAL" clId="{EB2BB011-DF21-4304-A4B4-5E4DF19CE728}" dt="2023-07-10T07:23:44.405" v="13" actId="20577"/>
          <ac:spMkLst>
            <pc:docMk/>
            <pc:sldMk cId="3191417455" sldId="264"/>
            <ac:spMk id="7" creationId="{390954B9-808C-1649-AA9B-AD05571CDE77}"/>
          </ac:spMkLst>
        </pc:spChg>
        <pc:picChg chg="add del">
          <ac:chgData name="Jan Steinar Kveno" userId="1eb52f07-71e5-4d14-92c8-33481ad15a69" providerId="ADAL" clId="{EB2BB011-DF21-4304-A4B4-5E4DF19CE728}" dt="2023-07-10T07:23:42.686" v="11" actId="21"/>
          <ac:picMkLst>
            <pc:docMk/>
            <pc:sldMk cId="3191417455" sldId="264"/>
            <ac:picMk id="4" creationId="{8AE66B0A-FD56-4417-A223-C2CE0365FFD1}"/>
          </ac:picMkLst>
        </pc:pic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15.12.2023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15.12.2023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15.12.2023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15.12.2023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15.12.2023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15.12.2023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15.12.2023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15.12.2023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15.12.2023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15.12.2023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15.12.2023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15.12.2023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15.12.2023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15.12.2023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15.12.2023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15.12.2023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15.12.2023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15.12.2023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15.12.2023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 descr="Et bilde som inneholder person, innendørs, negl, Medisinsk utstyr&#10;&#10;Automatisk generert beskrivelse">
            <a:extLst>
              <a:ext uri="{FF2B5EF4-FFF2-40B4-BE49-F238E27FC236}">
                <a16:creationId xmlns:a16="http://schemas.microsoft.com/office/drawing/2014/main" id="{1D4C3477-2F2F-6249-071B-4D9AED97B7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b="10894"/>
          <a:stretch>
            <a:fillRect/>
          </a:stretch>
        </p:blipFill>
        <p:spPr>
          <a:xfrm>
            <a:off x="5986463" y="1085850"/>
            <a:ext cx="2851150" cy="1671638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332926"/>
              </p:ext>
            </p:extLst>
          </p:nvPr>
        </p:nvGraphicFramePr>
        <p:xfrm>
          <a:off x="237369" y="1085851"/>
          <a:ext cx="5201914" cy="34301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388265">
                <a:tc gridSpan="2">
                  <a:txBody>
                    <a:bodyPr/>
                    <a:lstStyle/>
                    <a:p>
                      <a:r>
                        <a:rPr lang="nb-NO" sz="1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10.11.2023 – Bruk av sirkelsag – Kutt i finger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814005">
                <a:tc>
                  <a:txBody>
                    <a:bodyPr/>
                    <a:lstStyle/>
                    <a:p>
                      <a:r>
                        <a:rPr lang="nb-NO" sz="120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>
                          <a:solidFill>
                            <a:schemeClr val="tx1"/>
                          </a:solidFill>
                          <a:latin typeface="Red Hat Text"/>
                        </a:rPr>
                        <a:t>Bygnings oppdrag på trafostasjon.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>
                          <a:solidFill>
                            <a:schemeClr val="tx1"/>
                          </a:solidFill>
                          <a:latin typeface="Red Hat Text"/>
                        </a:rPr>
                        <a:t>Arbeidet besto i å bytte ut to fløyet dør på stasjonen.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>
                          <a:solidFill>
                            <a:schemeClr val="tx1"/>
                          </a:solidFill>
                          <a:latin typeface="Red Hat Text"/>
                        </a:rPr>
                        <a:t>Skulle kløyve et bord med sirkelsag og klarte å stikke venstre pekefinger borti sagblad på underside av bordet. Resulterte i kuttskade og legebesøk.</a:t>
                      </a:r>
                    </a:p>
                    <a:p>
                      <a:endParaRPr lang="nb-NO" sz="1000" b="0" i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1112722">
                <a:tc>
                  <a:txBody>
                    <a:bodyPr/>
                    <a:lstStyle/>
                    <a:p>
                      <a:r>
                        <a:rPr lang="nb-NO" sz="120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>
                          <a:latin typeface="Red Hat Text" panose="02010503040201060303" pitchFamily="2" charset="77"/>
                        </a:rPr>
                        <a:t>Manglende tilrettelegging for sikker gjennomføring av arbeidsoperasjonen.</a:t>
                      </a:r>
                    </a:p>
                    <a:p>
                      <a:r>
                        <a:rPr lang="nb-NO" sz="1000" b="0" i="0">
                          <a:latin typeface="Red Hat Text" panose="02010503040201060303" pitchFamily="2" charset="77"/>
                        </a:rPr>
                        <a:t>Mangelfull overvåkenhet.</a:t>
                      </a:r>
                    </a:p>
                    <a:p>
                      <a:r>
                        <a:rPr lang="nb-NO" sz="1000" b="0" i="0">
                          <a:latin typeface="Red Hat Text" panose="02010503040201060303" pitchFamily="2" charset="77"/>
                        </a:rPr>
                        <a:t>Mangelfull bruk av PVU, hansker ikke benyttet.</a:t>
                      </a:r>
                    </a:p>
                    <a:p>
                      <a:r>
                        <a:rPr lang="nb-NO" sz="1000" b="0" i="0">
                          <a:latin typeface="Red Hat Text" panose="02010503040201060303" pitchFamily="2" charset="77"/>
                        </a:rPr>
                        <a:t>Ikke utført SJA</a:t>
                      </a:r>
                    </a:p>
                    <a:p>
                      <a:r>
                        <a:rPr lang="nb-NO" sz="1000" b="0" i="0">
                          <a:latin typeface="Red Hat Text" panose="02010503040201060303" pitchFamily="2" charset="77"/>
                        </a:rPr>
                        <a:t>Mangelfull arbeidsbeskrivelse for bruk av maskiner som kan medføre særlig fare ved bruk, samt dokumentasjon på opplæring.</a:t>
                      </a:r>
                    </a:p>
                    <a:p>
                      <a:endParaRPr lang="nb-NO" sz="1000" b="0" i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537954">
                <a:tc>
                  <a:txBody>
                    <a:bodyPr/>
                    <a:lstStyle/>
                    <a:p>
                      <a:r>
                        <a:rPr lang="nb-NO" sz="120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>
                          <a:latin typeface="Red Hat Text"/>
                        </a:rPr>
                        <a:t>Middels. Fingeren ble stripset og bandasjert. Ikke fravær. Arbeidet videre med tilpasninger, som å unngå tunge løft.</a:t>
                      </a:r>
                    </a:p>
                    <a:p>
                      <a:endParaRPr lang="nb-NO" sz="1000" b="0" i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537954">
                <a:tc>
                  <a:txBody>
                    <a:bodyPr/>
                    <a:lstStyle/>
                    <a:p>
                      <a:r>
                        <a:rPr lang="nb-NO" sz="120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>
                          <a:latin typeface="Red Hat Text"/>
                        </a:rPr>
                        <a:t>Alvorlig. Amputasjon, varig men ved nerve/sene skader i fingeren.</a:t>
                      </a:r>
                      <a:endParaRPr lang="nb-NO" sz="1000" b="0" i="0" noProof="0">
                        <a:latin typeface="Red Hat Tex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51755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09035"/>
              </p:ext>
            </p:extLst>
          </p:nvPr>
        </p:nvGraphicFramePr>
        <p:xfrm>
          <a:off x="5606224" y="3013829"/>
          <a:ext cx="3417922" cy="149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922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229860">
                <a:tc>
                  <a:txBody>
                    <a:bodyPr/>
                    <a:lstStyle/>
                    <a:p>
                      <a:r>
                        <a:rPr lang="nb-NO" sz="120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247349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Viktig med tilrettelegging for arbeidsoppgaven som skal utføres. I dette tilfelle skulle emnet vært festet.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Oppdrag som oppfattes  som rutinearbeid bør også risikovurderes for å unngå skader.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Viktig å etablere gode rutiner for at SJA gjennomføres.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pic>
        <p:nvPicPr>
          <p:cNvPr id="4" name="Bilde 3">
            <a:extLst>
              <a:ext uri="{FF2B5EF4-FFF2-40B4-BE49-F238E27FC236}">
                <a16:creationId xmlns:a16="http://schemas.microsoft.com/office/drawing/2014/main" id="{8F4F2A8B-DAF3-F6A2-656F-1C0DF9BDC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223" y="630863"/>
            <a:ext cx="3417923" cy="23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4a5315-78c6-4c96-bb32-0e29fe55ad16" xsi:nil="true"/>
    <Opprinnelse xmlns="6d4a5315-78c6-4c96-bb32-0e29fe55ad16">Elvia</Opprinnelse>
    <Nettbibliotekstatus xmlns="b4509093-701c-4f4a-83cb-59d1966a0a3b" xsi:nil="true"/>
    <Godkjenner xmlns="6d4a5315-78c6-4c96-bb32-0e29fe55ad16">
      <UserInfo>
        <DisplayName>Kjetil Utrimark</DisplayName>
        <AccountId>79</AccountId>
        <AccountType/>
      </UserInfo>
    </Godkjenner>
    <Emneord xmlns="6d4a5315-78c6-4c96-bb32-0e29fe55ad16" xsi:nil="true"/>
    <Kopierestil xmlns="b4509093-701c-4f4a-83cb-59d1966a0a3b" xsi:nil="true"/>
    <Dokumenteier xmlns="6d4a5315-78c6-4c96-bb32-0e29fe55ad16">
      <UserInfo>
        <DisplayName>Jan Steinar Kveno</DisplayName>
        <AccountId>80</AccountId>
        <AccountType/>
      </UserInfo>
    </Dokumenteier>
    <Dokumenttype xmlns="6d4a5315-78c6-4c96-bb32-0e29fe55ad16">Læringsark</Dokumenttype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  <MediaLengthInSeconds xmlns="b4509093-701c-4f4a-83cb-59d1966a0a3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30" ma:contentTypeDescription="Opprett et nytt dokument." ma:contentTypeScope="" ma:versionID="742d7a2f0a60b5bc2ee6ece6d0ccee6e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2de179803b4435b5cee159db99ad3847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3:MediaServiceAutoKeyPoints" minOccurs="0"/>
                <xsd:element ref="ns3:MediaServiceKeyPoints" minOccurs="0"/>
                <xsd:element ref="ns2:TaxCatchAll" minOccurs="0"/>
                <xsd:element ref="ns2:Emneord" minOccurs="0"/>
                <xsd:element ref="ns3:MediaServiceDateTaken" minOccurs="0"/>
                <xsd:element ref="ns3:MediaLengthInSeconds" minOccurs="0"/>
                <xsd:element ref="ns3:Nettbibliotekstatu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  <xsd:enumeration value="Lenk"/>
          <xsd:enumeration value="Video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de2db9f-4a84-4646-8619-9b9b44be8c77}" ma:internalName="TaxCatchAll" ma:showField="CatchAllData" ma:web="6d4a5315-78c6-4c96-bb32-0e29fe55a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neord" ma:index="21" nillable="true" ma:displayName="Emneord" ma:description="Skriv inn emneord eller velg fra liste" ma:format="Dropdown" ma:internalName="Emneord">
      <xsd:simpleType>
        <xsd:union memberTypes="dms:Text">
          <xsd:simpleType>
            <xsd:restriction base="dms:Choice">
              <xsd:enumeration value="Angi emneor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SpeedyCraft"/>
                    <xsd:enumeration value="Annet system"/>
                    <xsd:enumeration value="M365 Mal bibliotek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Nettbibliotekstatus" ma:index="24" nillable="true" ma:displayName="Nettbibliotek status" ma:description="Denne kolonnen viser status for dokumentet i Nettbiblioteket for de dokumentene som lastes opp der." ma:format="Dropdown" ma:internalName="Nettbibliotekstatu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5B1BAC-5AF3-426D-AD74-361DCA4992AF}">
  <ds:schemaRefs>
    <ds:schemaRef ds:uri="a8f0b6f9-2b67-4617-a70c-e96b3cb34168"/>
    <ds:schemaRef ds:uri="bd6ed28d-af38-44fd-b7e0-25d28c6ead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6144B4-3B7A-4242-B5A4-FAC1C6ED2CC5}"/>
</file>

<file path=customXml/itemProps3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Application>Microsoft Office PowerPoint</Application>
  <PresentationFormat>On-screen Show (16:9)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revision>1</cp:revision>
  <dcterms:created xsi:type="dcterms:W3CDTF">2017-08-30T13:22:09Z</dcterms:created>
  <dcterms:modified xsi:type="dcterms:W3CDTF">2023-12-15T12:58:00Z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MediaServiceImageTags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MigrationWizId">
    <vt:lpwstr>3ec29678-00b2-4473-9672-03e6e32961f2</vt:lpwstr>
  </property>
  <property fmtid="{D5CDD505-2E9C-101B-9397-08002B2CF9AE}" pid="14" name="TriggerFlowInfo">
    <vt:lpwstr/>
  </property>
</Properties>
</file>