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48A5D3-36BE-4D5D-8FA8-D69A54E6C03A}" v="13" dt="2023-12-20T13:51:27.305"/>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1" d="100"/>
          <a:sy n="191" d="100"/>
        </p:scale>
        <p:origin x="168" y="19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jetil Utrimark" userId="1279c3cc-6e74-4314-a4cd-7d733113e553" providerId="ADAL" clId="{51E385CC-0B6E-4837-B1AC-4264CB5B58A8}"/>
    <pc:docChg chg="modSld">
      <pc:chgData name="Kjetil Utrimark" userId="1279c3cc-6e74-4314-a4cd-7d733113e553" providerId="ADAL" clId="{51E385CC-0B6E-4837-B1AC-4264CB5B58A8}" dt="2023-12-20T13:37:04.431" v="48" actId="14100"/>
      <pc:docMkLst>
        <pc:docMk/>
      </pc:docMkLst>
      <pc:sldChg chg="modSp mod">
        <pc:chgData name="Kjetil Utrimark" userId="1279c3cc-6e74-4314-a4cd-7d733113e553" providerId="ADAL" clId="{51E385CC-0B6E-4837-B1AC-4264CB5B58A8}" dt="2023-12-20T13:37:04.431" v="48" actId="14100"/>
        <pc:sldMkLst>
          <pc:docMk/>
          <pc:sldMk cId="3191417455" sldId="264"/>
        </pc:sldMkLst>
        <pc:graphicFrameChg chg="mod modGraphic">
          <ac:chgData name="Kjetil Utrimark" userId="1279c3cc-6e74-4314-a4cd-7d733113e553" providerId="ADAL" clId="{51E385CC-0B6E-4837-B1AC-4264CB5B58A8}" dt="2023-12-20T13:36:45.088" v="47" actId="14100"/>
          <ac:graphicFrameMkLst>
            <pc:docMk/>
            <pc:sldMk cId="3191417455" sldId="264"/>
            <ac:graphicFrameMk id="6" creationId="{7C9E829E-CD53-9147-A035-47F021DC1DF2}"/>
          </ac:graphicFrameMkLst>
        </pc:graphicFrameChg>
        <pc:graphicFrameChg chg="modGraphic">
          <ac:chgData name="Kjetil Utrimark" userId="1279c3cc-6e74-4314-a4cd-7d733113e553" providerId="ADAL" clId="{51E385CC-0B6E-4837-B1AC-4264CB5B58A8}" dt="2023-12-20T13:37:04.431" v="48" actId="14100"/>
          <ac:graphicFrameMkLst>
            <pc:docMk/>
            <pc:sldMk cId="3191417455" sldId="264"/>
            <ac:graphicFrameMk id="8" creationId="{9A7836F5-DA16-D742-81B8-273E5FA233B4}"/>
          </ac:graphicFrameMkLst>
        </pc:graphicFrameChg>
      </pc:sldChg>
    </pc:docChg>
  </pc:docChgLst>
  <pc:docChgLst>
    <pc:chgData name="Reidulf Ekera" userId="S::reidulf.ekera@elvia.no::f4927be7-e749-48e9-8ea8-3ef03d59aa3f" providerId="AD" clId="Web-{E30ED6CD-E4C5-4ACB-A489-81A0CB9747C1}"/>
    <pc:docChg chg="modSld">
      <pc:chgData name="Reidulf Ekera" userId="S::reidulf.ekera@elvia.no::f4927be7-e749-48e9-8ea8-3ef03d59aa3f" providerId="AD" clId="Web-{E30ED6CD-E4C5-4ACB-A489-81A0CB9747C1}" dt="2022-06-17T08:29:10.809" v="19"/>
      <pc:docMkLst>
        <pc:docMk/>
      </pc:docMkLst>
      <pc:sldChg chg="addSp delSp modSp">
        <pc:chgData name="Reidulf Ekera" userId="S::reidulf.ekera@elvia.no::f4927be7-e749-48e9-8ea8-3ef03d59aa3f" providerId="AD" clId="Web-{E30ED6CD-E4C5-4ACB-A489-81A0CB9747C1}" dt="2022-06-17T08:29:10.809" v="19"/>
        <pc:sldMkLst>
          <pc:docMk/>
          <pc:sldMk cId="3191417455" sldId="264"/>
        </pc:sldMkLst>
        <pc:spChg chg="add del">
          <ac:chgData name="Reidulf Ekera" userId="S::reidulf.ekera@elvia.no::f4927be7-e749-48e9-8ea8-3ef03d59aa3f" providerId="AD" clId="Web-{E30ED6CD-E4C5-4ACB-A489-81A0CB9747C1}" dt="2022-06-17T08:29:10.809" v="19"/>
          <ac:spMkLst>
            <pc:docMk/>
            <pc:sldMk cId="3191417455" sldId="264"/>
            <ac:spMk id="5" creationId="{357D348D-9334-48EE-A371-4335E1C96C8E}"/>
          </ac:spMkLst>
        </pc:spChg>
        <pc:spChg chg="add del mod">
          <ac:chgData name="Reidulf Ekera" userId="S::reidulf.ekera@elvia.no::f4927be7-e749-48e9-8ea8-3ef03d59aa3f" providerId="AD" clId="Web-{E30ED6CD-E4C5-4ACB-A489-81A0CB9747C1}" dt="2022-06-17T08:28:45.980" v="15"/>
          <ac:spMkLst>
            <pc:docMk/>
            <pc:sldMk cId="3191417455" sldId="264"/>
            <ac:spMk id="9" creationId="{457F1F21-AA04-CF36-6E13-6775A3D9D008}"/>
          </ac:spMkLst>
        </pc:spChg>
        <pc:graphicFrameChg chg="mod modGraphic">
          <ac:chgData name="Reidulf Ekera" userId="S::reidulf.ekera@elvia.no::f4927be7-e749-48e9-8ea8-3ef03d59aa3f" providerId="AD" clId="Web-{E30ED6CD-E4C5-4ACB-A489-81A0CB9747C1}" dt="2022-06-17T08:28:04.542" v="11"/>
          <ac:graphicFrameMkLst>
            <pc:docMk/>
            <pc:sldMk cId="3191417455" sldId="264"/>
            <ac:graphicFrameMk id="6" creationId="{7C9E829E-CD53-9147-A035-47F021DC1DF2}"/>
          </ac:graphicFrameMkLst>
        </pc:graphicFrameChg>
        <pc:picChg chg="add del mod ord modCrop">
          <ac:chgData name="Reidulf Ekera" userId="S::reidulf.ekera@elvia.no::f4927be7-e749-48e9-8ea8-3ef03d59aa3f" providerId="AD" clId="Web-{E30ED6CD-E4C5-4ACB-A489-81A0CB9747C1}" dt="2022-06-17T08:28:48.418" v="17"/>
          <ac:picMkLst>
            <pc:docMk/>
            <pc:sldMk cId="3191417455" sldId="264"/>
            <ac:picMk id="3" creationId="{8058BE2A-F0EE-2AB4-FA3D-A154BAF994FC}"/>
          </ac:picMkLst>
        </pc:picChg>
        <pc:picChg chg="add del mod ord modCrop">
          <ac:chgData name="Reidulf Ekera" userId="S::reidulf.ekera@elvia.no::f4927be7-e749-48e9-8ea8-3ef03d59aa3f" providerId="AD" clId="Web-{E30ED6CD-E4C5-4ACB-A489-81A0CB9747C1}" dt="2022-06-17T08:29:10.809" v="19"/>
          <ac:picMkLst>
            <pc:docMk/>
            <pc:sldMk cId="3191417455" sldId="264"/>
            <ac:picMk id="10" creationId="{65D1EC06-11F2-0D71-12B9-CD1AC5A269FA}"/>
          </ac:picMkLst>
        </pc:picChg>
      </pc:sldChg>
    </pc:docChg>
  </pc:docChgLst>
  <pc:docChgLst>
    <pc:chgData name="Jan Steinar Kveno" userId="1eb52f07-71e5-4d14-92c8-33481ad15a69" providerId="ADAL" clId="{FB48A5D3-36BE-4D5D-8FA8-D69A54E6C03A}"/>
    <pc:docChg chg="undo custSel modSld">
      <pc:chgData name="Jan Steinar Kveno" userId="1eb52f07-71e5-4d14-92c8-33481ad15a69" providerId="ADAL" clId="{FB48A5D3-36BE-4D5D-8FA8-D69A54E6C03A}" dt="2023-12-20T13:55:40.281" v="689" actId="20577"/>
      <pc:docMkLst>
        <pc:docMk/>
      </pc:docMkLst>
      <pc:sldChg chg="modSp mod">
        <pc:chgData name="Jan Steinar Kveno" userId="1eb52f07-71e5-4d14-92c8-33481ad15a69" providerId="ADAL" clId="{FB48A5D3-36BE-4D5D-8FA8-D69A54E6C03A}" dt="2023-12-20T13:55:40.281" v="689" actId="20577"/>
        <pc:sldMkLst>
          <pc:docMk/>
          <pc:sldMk cId="3191417455" sldId="264"/>
        </pc:sldMkLst>
        <pc:spChg chg="mod">
          <ac:chgData name="Jan Steinar Kveno" userId="1eb52f07-71e5-4d14-92c8-33481ad15a69" providerId="ADAL" clId="{FB48A5D3-36BE-4D5D-8FA8-D69A54E6C03A}" dt="2023-12-20T10:14:29.103" v="275" actId="1076"/>
          <ac:spMkLst>
            <pc:docMk/>
            <pc:sldMk cId="3191417455" sldId="264"/>
            <ac:spMk id="2" creationId="{093B2461-9510-46B3-8D5C-42F0E31EF96B}"/>
          </ac:spMkLst>
        </pc:spChg>
        <pc:graphicFrameChg chg="mod modGraphic">
          <ac:chgData name="Jan Steinar Kveno" userId="1eb52f07-71e5-4d14-92c8-33481ad15a69" providerId="ADAL" clId="{FB48A5D3-36BE-4D5D-8FA8-D69A54E6C03A}" dt="2023-12-20T13:55:40.281" v="689" actId="20577"/>
          <ac:graphicFrameMkLst>
            <pc:docMk/>
            <pc:sldMk cId="3191417455" sldId="264"/>
            <ac:graphicFrameMk id="6" creationId="{7C9E829E-CD53-9147-A035-47F021DC1DF2}"/>
          </ac:graphicFrameMkLst>
        </pc:graphicFrameChg>
        <pc:graphicFrameChg chg="mod modGraphic">
          <ac:chgData name="Jan Steinar Kveno" userId="1eb52f07-71e5-4d14-92c8-33481ad15a69" providerId="ADAL" clId="{FB48A5D3-36BE-4D5D-8FA8-D69A54E6C03A}" dt="2023-12-20T10:16:11.457" v="291" actId="20577"/>
          <ac:graphicFrameMkLst>
            <pc:docMk/>
            <pc:sldMk cId="3191417455" sldId="264"/>
            <ac:graphicFrameMk id="8" creationId="{9A7836F5-DA16-D742-81B8-273E5FA233B4}"/>
          </ac:graphicFrameMkLst>
        </pc:graphicFrameChg>
        <pc:picChg chg="mod">
          <ac:chgData name="Jan Steinar Kveno" userId="1eb52f07-71e5-4d14-92c8-33481ad15a69" providerId="ADAL" clId="{FB48A5D3-36BE-4D5D-8FA8-D69A54E6C03A}" dt="2023-12-20T10:14:38.497" v="277" actId="1076"/>
          <ac:picMkLst>
            <pc:docMk/>
            <pc:sldMk cId="3191417455" sldId="264"/>
            <ac:picMk id="9" creationId="{8D565FDC-1334-1387-70B3-6235A920A099}"/>
          </ac:picMkLst>
        </pc:picChg>
      </pc:sldChg>
    </pc:docChg>
  </pc:docChgLst>
  <pc:docChgLst>
    <pc:chgData name="Kjetil Utrimark" userId="1279c3cc-6e74-4314-a4cd-7d733113e553" providerId="ADAL" clId="{F255E1A9-BB83-4ADE-B0B1-3D5D2D246FD9}"/>
    <pc:docChg chg="custSel modSld">
      <pc:chgData name="Kjetil Utrimark" userId="1279c3cc-6e74-4314-a4cd-7d733113e553" providerId="ADAL" clId="{F255E1A9-BB83-4ADE-B0B1-3D5D2D246FD9}" dt="2021-03-26T09:43:58.235" v="8" actId="20577"/>
      <pc:docMkLst>
        <pc:docMk/>
      </pc:docMkLst>
      <pc:sldChg chg="modSp mod">
        <pc:chgData name="Kjetil Utrimark" userId="1279c3cc-6e74-4314-a4cd-7d733113e553" providerId="ADAL" clId="{F255E1A9-BB83-4ADE-B0B1-3D5D2D246FD9}" dt="2021-03-26T09:43:58.235" v="8" actId="20577"/>
        <pc:sldMkLst>
          <pc:docMk/>
          <pc:sldMk cId="3191417455" sldId="264"/>
        </pc:sldMkLst>
        <pc:spChg chg="mod">
          <ac:chgData name="Kjetil Utrimark" userId="1279c3cc-6e74-4314-a4cd-7d733113e553" providerId="ADAL" clId="{F255E1A9-BB83-4ADE-B0B1-3D5D2D246FD9}" dt="2021-03-26T09:43:46.344" v="0" actId="1076"/>
          <ac:spMkLst>
            <pc:docMk/>
            <pc:sldMk cId="3191417455" sldId="264"/>
            <ac:spMk id="3" creationId="{796AA78A-8CAD-479C-B3DB-CBAB1CD9900A}"/>
          </ac:spMkLst>
        </pc:spChg>
        <pc:graphicFrameChg chg="modGraphic">
          <ac:chgData name="Kjetil Utrimark" userId="1279c3cc-6e74-4314-a4cd-7d733113e553" providerId="ADAL" clId="{F255E1A9-BB83-4ADE-B0B1-3D5D2D246FD9}" dt="2021-03-26T09:43:58.235" v="8" actId="20577"/>
          <ac:graphicFrameMkLst>
            <pc:docMk/>
            <pc:sldMk cId="3191417455" sldId="264"/>
            <ac:graphicFrameMk id="6" creationId="{7C9E829E-CD53-9147-A035-47F021DC1DF2}"/>
          </ac:graphicFrameMkLst>
        </pc:graphicFrameChg>
      </pc:sldChg>
    </pc:docChg>
  </pc:docChgLst>
  <pc:docChgLst>
    <pc:chgData name="Reidulf Ekera" userId="f4927be7-e749-48e9-8ea8-3ef03d59aa3f" providerId="ADAL" clId="{E7BF8D49-8672-4AC6-B27F-90AA8C825795}"/>
    <pc:docChg chg="custSel modSld">
      <pc:chgData name="Reidulf Ekera" userId="f4927be7-e749-48e9-8ea8-3ef03d59aa3f" providerId="ADAL" clId="{E7BF8D49-8672-4AC6-B27F-90AA8C825795}" dt="2022-06-17T08:30:26.873" v="191" actId="1076"/>
      <pc:docMkLst>
        <pc:docMk/>
      </pc:docMkLst>
      <pc:sldChg chg="addSp delSp modSp mod">
        <pc:chgData name="Reidulf Ekera" userId="f4927be7-e749-48e9-8ea8-3ef03d59aa3f" providerId="ADAL" clId="{E7BF8D49-8672-4AC6-B27F-90AA8C825795}" dt="2022-06-17T08:30:26.873" v="191" actId="1076"/>
        <pc:sldMkLst>
          <pc:docMk/>
          <pc:sldMk cId="3191417455" sldId="264"/>
        </pc:sldMkLst>
        <pc:spChg chg="del">
          <ac:chgData name="Reidulf Ekera" userId="f4927be7-e749-48e9-8ea8-3ef03d59aa3f" providerId="ADAL" clId="{E7BF8D49-8672-4AC6-B27F-90AA8C825795}" dt="2022-06-17T06:53:21.757" v="145" actId="478"/>
          <ac:spMkLst>
            <pc:docMk/>
            <pc:sldMk cId="3191417455" sldId="264"/>
            <ac:spMk id="3" creationId="{796AA78A-8CAD-479C-B3DB-CBAB1CD9900A}"/>
          </ac:spMkLst>
        </pc:spChg>
        <pc:spChg chg="del">
          <ac:chgData name="Reidulf Ekera" userId="f4927be7-e749-48e9-8ea8-3ef03d59aa3f" providerId="ADAL" clId="{E7BF8D49-8672-4AC6-B27F-90AA8C825795}" dt="2022-06-17T06:53:16.607" v="144" actId="478"/>
          <ac:spMkLst>
            <pc:docMk/>
            <pc:sldMk cId="3191417455" sldId="264"/>
            <ac:spMk id="4" creationId="{00FC8769-9746-405A-9C48-04EB23EAA860}"/>
          </ac:spMkLst>
        </pc:spChg>
        <pc:spChg chg="mod">
          <ac:chgData name="Reidulf Ekera" userId="f4927be7-e749-48e9-8ea8-3ef03d59aa3f" providerId="ADAL" clId="{E7BF8D49-8672-4AC6-B27F-90AA8C825795}" dt="2022-06-17T08:23:48.806" v="151" actId="20577"/>
          <ac:spMkLst>
            <pc:docMk/>
            <pc:sldMk cId="3191417455" sldId="264"/>
            <ac:spMk id="7" creationId="{390954B9-808C-1649-AA9B-AD05571CDE77}"/>
          </ac:spMkLst>
        </pc:spChg>
        <pc:spChg chg="add mod">
          <ac:chgData name="Reidulf Ekera" userId="f4927be7-e749-48e9-8ea8-3ef03d59aa3f" providerId="ADAL" clId="{E7BF8D49-8672-4AC6-B27F-90AA8C825795}" dt="2022-06-17T08:30:26.873" v="191" actId="1076"/>
          <ac:spMkLst>
            <pc:docMk/>
            <pc:sldMk cId="3191417455" sldId="264"/>
            <ac:spMk id="10" creationId="{1EE66BB0-00F8-4983-B16D-03B0EF5E8F5E}"/>
          </ac:spMkLst>
        </pc:spChg>
        <pc:graphicFrameChg chg="mod modGraphic">
          <ac:chgData name="Reidulf Ekera" userId="f4927be7-e749-48e9-8ea8-3ef03d59aa3f" providerId="ADAL" clId="{E7BF8D49-8672-4AC6-B27F-90AA8C825795}" dt="2022-06-17T08:25:26.077" v="185" actId="20577"/>
          <ac:graphicFrameMkLst>
            <pc:docMk/>
            <pc:sldMk cId="3191417455" sldId="264"/>
            <ac:graphicFrameMk id="6" creationId="{7C9E829E-CD53-9147-A035-47F021DC1DF2}"/>
          </ac:graphicFrameMkLst>
        </pc:graphicFrameChg>
        <pc:picChg chg="add mod">
          <ac:chgData name="Reidulf Ekera" userId="f4927be7-e749-48e9-8ea8-3ef03d59aa3f" providerId="ADAL" clId="{E7BF8D49-8672-4AC6-B27F-90AA8C825795}" dt="2022-06-17T08:29:44.867" v="187" actId="1076"/>
          <ac:picMkLst>
            <pc:docMk/>
            <pc:sldMk cId="3191417455" sldId="264"/>
            <ac:picMk id="4" creationId="{8AE66B0A-FD56-4417-A223-C2CE0365FFD1}"/>
          </ac:picMkLst>
        </pc:picChg>
        <pc:picChg chg="add del">
          <ac:chgData name="Reidulf Ekera" userId="f4927be7-e749-48e9-8ea8-3ef03d59aa3f" providerId="ADAL" clId="{E7BF8D49-8672-4AC6-B27F-90AA8C825795}" dt="2022-06-17T08:30:11.950" v="189"/>
          <ac:picMkLst>
            <pc:docMk/>
            <pc:sldMk cId="3191417455" sldId="264"/>
            <ac:picMk id="9" creationId="{F2A1D56C-268D-4ED2-84B8-77BCC157BF8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20.12.2023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20.12.2023</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20.12.2023</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20.12.2023</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20.12.2023</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20.12.2023</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20.12.2023</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lassholder for bilde 8" descr="Et bilde som inneholder stål, fløyte, Elektrisk kobling, utendørs&#10;&#10;Automatisk generert beskrivelse">
            <a:extLst>
              <a:ext uri="{FF2B5EF4-FFF2-40B4-BE49-F238E27FC236}">
                <a16:creationId xmlns:a16="http://schemas.microsoft.com/office/drawing/2014/main" id="{8D565FDC-1334-1387-70B3-6235A920A099}"/>
              </a:ext>
            </a:extLst>
          </p:cNvPr>
          <p:cNvPicPr>
            <a:picLocks noGrp="1" noChangeAspect="1"/>
          </p:cNvPicPr>
          <p:nvPr>
            <p:ph type="pic" sz="quarter" idx="15"/>
          </p:nvPr>
        </p:nvPicPr>
        <p:blipFill>
          <a:blip r:embed="rId2" cstate="print">
            <a:extLst>
              <a:ext uri="{28A0092B-C50C-407E-A947-70E740481C1C}">
                <a14:useLocalDpi xmlns:a14="http://schemas.microsoft.com/office/drawing/2010/main" val="0"/>
              </a:ext>
            </a:extLst>
          </a:blip>
          <a:srcRect t="10913" b="10913"/>
          <a:stretch>
            <a:fillRect/>
          </a:stretch>
        </p:blipFill>
        <p:spPr>
          <a:xfrm>
            <a:off x="5701827" y="821018"/>
            <a:ext cx="3135786" cy="2204160"/>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49391"/>
            <a:ext cx="5711586" cy="324644"/>
          </a:xfrm>
        </p:spPr>
        <p:txBody>
          <a:bodyPr/>
          <a:lstStyle/>
          <a:p>
            <a:r>
              <a:rPr lang="nb-NO" dirty="0"/>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913310129"/>
              </p:ext>
            </p:extLst>
          </p:nvPr>
        </p:nvGraphicFramePr>
        <p:xfrm>
          <a:off x="237369" y="820876"/>
          <a:ext cx="5181298" cy="3903592"/>
        </p:xfrm>
        <a:graphic>
          <a:graphicData uri="http://schemas.openxmlformats.org/drawingml/2006/table">
            <a:tbl>
              <a:tblPr firstRow="1" bandRow="1">
                <a:tableStyleId>{073A0DAA-6AF3-43AB-8588-CEC1D06C72B9}</a:tableStyleId>
              </a:tblPr>
              <a:tblGrid>
                <a:gridCol w="1160086">
                  <a:extLst>
                    <a:ext uri="{9D8B030D-6E8A-4147-A177-3AD203B41FA5}">
                      <a16:colId xmlns:a16="http://schemas.microsoft.com/office/drawing/2014/main" val="164756930"/>
                    </a:ext>
                  </a:extLst>
                </a:gridCol>
                <a:gridCol w="4021212">
                  <a:extLst>
                    <a:ext uri="{9D8B030D-6E8A-4147-A177-3AD203B41FA5}">
                      <a16:colId xmlns:a16="http://schemas.microsoft.com/office/drawing/2014/main" val="1318607463"/>
                    </a:ext>
                  </a:extLst>
                </a:gridCol>
              </a:tblGrid>
              <a:tr h="344078">
                <a:tc gridSpan="2">
                  <a:txBody>
                    <a:bodyPr/>
                    <a:lstStyle/>
                    <a:p>
                      <a:r>
                        <a:rPr lang="nb-NO" sz="1000" b="1" kern="1200" dirty="0">
                          <a:solidFill>
                            <a:schemeClr val="lt1"/>
                          </a:solidFill>
                          <a:latin typeface="+mn-lt"/>
                          <a:ea typeface="+mn-ea"/>
                          <a:cs typeface="+mn-cs"/>
                        </a:rPr>
                        <a:t>27.11.2023 – Linjearbeid – Skade på fot</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1726423">
                <a:tc>
                  <a:txBody>
                    <a:bodyPr/>
                    <a:lstStyle/>
                    <a:p>
                      <a:r>
                        <a:rPr lang="nb-NO" sz="1200"/>
                        <a:t>Hva</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a:rPr>
                        <a:t>Dro inn linje med vinsj etter de hadde felt master. En travers hadde hektet seg og surret seg inn i linja sammen med isolatorene langs bakken. Skulle løsne traversen. Løftet hele trådene opp med travers. ca. halvmeter (knehøyde) linja hadde bare surra seg rundt, og da den snurret seg av, falt den ned på fot rett innenfor vernetuppen.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a:rPr>
                        <a:t>Tror den veier 40-50 kg da den var med doble porselenisolatorer.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a:rPr>
                        <a:t>Hadde på vernesko, brukte hjelm og hansker og </a:t>
                      </a:r>
                      <a:r>
                        <a:rPr lang="nb-NO" sz="1000" b="0" i="0" kern="1200">
                          <a:latin typeface="Red Hat Text"/>
                        </a:rPr>
                        <a:t>personlig verneutstyr.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kern="1200" dirty="0">
                          <a:latin typeface="Red Hat Text"/>
                        </a:rPr>
                        <a:t>SJA ble ikke utført, da dette ble glemt. </a:t>
                      </a:r>
                    </a:p>
                  </a:txBody>
                  <a:tcPr marL="68580" marR="68580" marT="34290" marB="34290"/>
                </a:tc>
                <a:extLst>
                  <a:ext uri="{0D108BD9-81ED-4DB2-BD59-A6C34878D82A}">
                    <a16:rowId xmlns:a16="http://schemas.microsoft.com/office/drawing/2014/main" val="641974045"/>
                  </a:ext>
                </a:extLst>
              </a:tr>
              <a:tr h="811989">
                <a:tc>
                  <a:txBody>
                    <a:bodyPr/>
                    <a:lstStyle/>
                    <a:p>
                      <a:r>
                        <a:rPr lang="nb-NO" sz="1200"/>
                        <a:t>Årsak(er)</a:t>
                      </a:r>
                    </a:p>
                  </a:txBody>
                  <a:tcPr marL="68580" marR="68580" marT="34290" marB="34290"/>
                </a:tc>
                <a:tc>
                  <a:txBody>
                    <a:bodyPr/>
                    <a:lstStyle/>
                    <a:p>
                      <a:r>
                        <a:rPr lang="nb-NO" sz="1000" b="0" i="0" noProof="0" dirty="0">
                          <a:latin typeface="Red Hat Text"/>
                        </a:rPr>
                        <a:t>Mangelfull overvåkenhet.</a:t>
                      </a:r>
                    </a:p>
                    <a:p>
                      <a:r>
                        <a:rPr lang="nb-NO" sz="1000" b="0" i="0" noProof="0" dirty="0">
                          <a:latin typeface="Red Hat Text"/>
                        </a:rPr>
                        <a:t>Uryddighet i materiell og arbeidssted.</a:t>
                      </a:r>
                    </a:p>
                    <a:p>
                      <a:r>
                        <a:rPr lang="nb-NO" sz="1000" b="0" i="0" noProof="0" dirty="0">
                          <a:latin typeface="Red Hat Text"/>
                        </a:rPr>
                        <a:t>Operasjonen ikke tilstrekkelig planlagt.</a:t>
                      </a:r>
                    </a:p>
                    <a:p>
                      <a:r>
                        <a:rPr lang="nb-NO" sz="1000" b="0" i="0" noProof="0" dirty="0">
                          <a:latin typeface="Red Hat Text"/>
                        </a:rPr>
                        <a:t>Ikke utført SJA</a:t>
                      </a:r>
                    </a:p>
                    <a:p>
                      <a:endParaRPr lang="nb-NO" sz="1000" b="0" i="0" dirty="0">
                        <a:latin typeface="Red Hat Text" panose="02010503040201060303" pitchFamily="2" charset="77"/>
                      </a:endParaRPr>
                    </a:p>
                  </a:txBody>
                  <a:tcPr marL="68580" marR="68580" marT="34290" marB="34290"/>
                </a:tc>
                <a:extLst>
                  <a:ext uri="{0D108BD9-81ED-4DB2-BD59-A6C34878D82A}">
                    <a16:rowId xmlns:a16="http://schemas.microsoft.com/office/drawing/2014/main" val="350104361"/>
                  </a:ext>
                </a:extLst>
              </a:tr>
              <a:tr h="514012">
                <a:tc>
                  <a:txBody>
                    <a:bodyPr/>
                    <a:lstStyle/>
                    <a:p>
                      <a:r>
                        <a:rPr lang="nb-NO" sz="120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dirty="0">
                          <a:latin typeface="Red Hat Text"/>
                        </a:rPr>
                        <a:t>Lav - Ikke fravær, tilpasset arbeid da klatring i mast ikke var mulig på grunn av smerter.</a:t>
                      </a:r>
                    </a:p>
                    <a:p>
                      <a:pPr marL="0" marR="0" lvl="0" indent="0" algn="l" defTabSz="914355" rtl="0" eaLnBrk="1" fontAlgn="auto" latinLnBrk="0" hangingPunct="1">
                        <a:lnSpc>
                          <a:spcPct val="100000"/>
                        </a:lnSpc>
                        <a:spcBef>
                          <a:spcPts val="0"/>
                        </a:spcBef>
                        <a:spcAft>
                          <a:spcPts val="0"/>
                        </a:spcAft>
                        <a:buClrTx/>
                        <a:buSzTx/>
                        <a:buFontTx/>
                        <a:buNone/>
                        <a:tabLst/>
                        <a:defRPr/>
                      </a:pPr>
                      <a:endParaRPr lang="nb-NO" sz="1000" b="0" i="0" noProof="0" dirty="0">
                        <a:latin typeface="Red Hat Text"/>
                      </a:endParaRPr>
                    </a:p>
                  </a:txBody>
                  <a:tcPr marL="68580" marR="68580" marT="34290" marB="34290"/>
                </a:tc>
                <a:extLst>
                  <a:ext uri="{0D108BD9-81ED-4DB2-BD59-A6C34878D82A}">
                    <a16:rowId xmlns:a16="http://schemas.microsoft.com/office/drawing/2014/main" val="4066210839"/>
                  </a:ext>
                </a:extLst>
              </a:tr>
              <a:tr h="476731">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dirty="0">
                          <a:latin typeface="Red Hat Text"/>
                        </a:rPr>
                        <a:t>Middels -  Brudd i fot.</a:t>
                      </a:r>
                      <a:endParaRPr lang="nb-NO" sz="1000" b="0" i="0" noProof="0" dirty="0">
                        <a:latin typeface="Red Hat Text"/>
                        <a:cs typeface="Arial" panose="020B0604020202020204" pitchFamily="34" charset="0"/>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25" dirty="0">
                <a:solidFill>
                  <a:prstClr val="white">
                    <a:lumMod val="50000"/>
                  </a:prstClr>
                </a:solidFill>
                <a:latin typeface="Red Hat Text" panose="02010503040201060303" pitchFamily="2" charset="77"/>
              </a:rPr>
              <a:t>RUH ID:52970</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4106572029"/>
              </p:ext>
            </p:extLst>
          </p:nvPr>
        </p:nvGraphicFramePr>
        <p:xfrm>
          <a:off x="5701336" y="3146276"/>
          <a:ext cx="3136277" cy="1578192"/>
        </p:xfrm>
        <a:graphic>
          <a:graphicData uri="http://schemas.openxmlformats.org/drawingml/2006/table">
            <a:tbl>
              <a:tblPr firstRow="1" bandRow="1">
                <a:tableStyleId>{5C22544A-7EE6-4342-B048-85BDC9FD1C3A}</a:tableStyleId>
              </a:tblPr>
              <a:tblGrid>
                <a:gridCol w="3136277">
                  <a:extLst>
                    <a:ext uri="{9D8B030D-6E8A-4147-A177-3AD203B41FA5}">
                      <a16:colId xmlns:a16="http://schemas.microsoft.com/office/drawing/2014/main" val="2764255887"/>
                    </a:ext>
                  </a:extLst>
                </a:gridCol>
              </a:tblGrid>
              <a:tr h="265154">
                <a:tc>
                  <a:txBody>
                    <a:bodyPr/>
                    <a:lstStyle/>
                    <a:p>
                      <a:r>
                        <a:rPr lang="nb-NO" sz="1200" dirty="0"/>
                        <a:t>Læringspunkter</a:t>
                      </a:r>
                    </a:p>
                  </a:txBody>
                  <a:tcPr marL="68580" marR="68580" marT="34290" marB="34290" anchor="ctr"/>
                </a:tc>
                <a:extLst>
                  <a:ext uri="{0D108BD9-81ED-4DB2-BD59-A6C34878D82A}">
                    <a16:rowId xmlns:a16="http://schemas.microsoft.com/office/drawing/2014/main" val="1233428950"/>
                  </a:ext>
                </a:extLst>
              </a:tr>
              <a:tr h="1313038">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Ryddighet på arbeidsstedet og i utførelsen er viktig for å unngå utilsiktede hendelser.</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Demonter isolatorer og samle inn disse og traverser før linje vinsjes inn.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God planlegging for sikker gjennomføring av den aktuelle arbeidsoperasjon.</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dirty="0">
                          <a:solidFill>
                            <a:schemeClr val="dk1"/>
                          </a:solidFill>
                          <a:latin typeface="Red Hat Text" panose="02010503040201060303" pitchFamily="2" charset="77"/>
                          <a:ea typeface="+mn-ea"/>
                          <a:cs typeface="Arial"/>
                        </a:rPr>
                        <a:t>Utført Sja vil hjelpe til for å oppdage risikoer og etablere risikoreduserende tiltak. </a:t>
                      </a:r>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30" ma:contentTypeDescription="Opprett et nytt dokument." ma:contentTypeScope="" ma:versionID="742d7a2f0a60b5bc2ee6ece6d0ccee6e">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2de179803b4435b5cee159db99ad3847"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3:MediaServiceAutoKeyPoints" minOccurs="0"/>
                <xsd:element ref="ns3:MediaServiceKeyPoints" minOccurs="0"/>
                <xsd:element ref="ns2:TaxCatchAll" minOccurs="0"/>
                <xsd:element ref="ns2:Emneord" minOccurs="0"/>
                <xsd:element ref="ns3:MediaServiceDateTaken" minOccurs="0"/>
                <xsd:element ref="ns3:MediaLengthInSeconds" minOccurs="0"/>
                <xsd:element ref="ns3:Nettbibliotekstatus" minOccurs="0"/>
                <xsd:element ref="ns3:MediaServiceObjectDetectorVersion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xsd:simpleType>
        <xsd:restriction base="dms:Choice">
          <xsd:enumeration value="Arbeidsbeskrivelse"/>
          <xsd:enumeration value="Krav"/>
          <xsd:enumeration value="Mal/Skjema"/>
          <xsd:enumeration value="Vedlegg"/>
          <xsd:enumeration value="Systemdokumentasjon"/>
          <xsd:enumeration value="Læringsark"/>
          <xsd:enumeration value="Lenk"/>
          <xsd:enumeration value="Video"/>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TaxCatchAll" ma:index="20" nillable="true" ma:displayName="Taxonomy Catch All Column" ma:hidden="true" ma:list="{cde2db9f-4a84-4646-8619-9b9b44be8c77}" ma:internalName="TaxCatchAll" ma:showField="CatchAllData" ma:web="6d4a5315-78c6-4c96-bb32-0e29fe55ad16">
      <xsd:complexType>
        <xsd:complexContent>
          <xsd:extension base="dms:MultiChoiceLookup">
            <xsd:sequence>
              <xsd:element name="Value" type="dms:Lookup" maxOccurs="unbounded" minOccurs="0" nillable="true"/>
            </xsd:sequence>
          </xsd:extension>
        </xsd:complexContent>
      </xsd:complexType>
    </xsd:element>
    <xsd:element name="Emneord" ma:index="21" nillable="true" ma:displayName="Emneord" ma:description="Skriv inn emneord eller velg fra liste" ma:format="Dropdown" ma:internalName="Emneord">
      <xsd:simpleType>
        <xsd:union memberTypes="dms:Text">
          <xsd:simpleType>
            <xsd:restriction base="dms:Choice">
              <xsd:enumeration value="Angi emneord"/>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SpeedyCraft"/>
                    <xsd:enumeration value="Annet system"/>
                    <xsd:enumeration value="M365 Mal bibliotek"/>
                  </xsd:restriction>
                </xsd:simpleType>
              </xsd:element>
            </xsd:sequence>
          </xsd:extension>
        </xsd:complexContent>
      </xsd:complex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Nettbibliotekstatus" ma:index="24" nillable="true" ma:displayName="Nettbibliotek status" ma:description="Denne kolonnen viser status for dokumentet i Nettbiblioteket for de dokumentene som lastes opp der." ma:format="Dropdown" ma:internalName="Nettbibliotekstatus">
      <xsd:simpleType>
        <xsd:restriction base="dms:Text">
          <xsd:maxLength value="255"/>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GenerationTime" ma:index="26" nillable="true" ma:displayName="MediaServiceGenerationTime" ma:hidden="true" ma:internalName="MediaServiceGenerationTime" ma:readOnly="true">
      <xsd:simpleType>
        <xsd:restriction base="dms:Text"/>
      </xsd:simpleType>
    </xsd:element>
    <xsd:element name="MediaServiceEventHashCode" ma:index="2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6d4a5315-78c6-4c96-bb32-0e29fe55ad16" xsi:nil="true"/>
    <Opprinnelse xmlns="6d4a5315-78c6-4c96-bb32-0e29fe55ad16">Elvia</Opprinnelse>
    <Nettbibliotekstatus xmlns="b4509093-701c-4f4a-83cb-59d1966a0a3b" xsi:nil="true"/>
    <Godkjenner xmlns="6d4a5315-78c6-4c96-bb32-0e29fe55ad16">
      <UserInfo>
        <DisplayName>Kjetil Utrimark</DisplayName>
        <AccountId>79</AccountId>
        <AccountType/>
      </UserInfo>
    </Godkjenner>
    <Emneord xmlns="6d4a5315-78c6-4c96-bb32-0e29fe55ad16" xsi:nil="true"/>
    <Kopierestil xmlns="b4509093-701c-4f4a-83cb-59d1966a0a3b" xsi:nil="true"/>
    <Dokumenteier xmlns="6d4a5315-78c6-4c96-bb32-0e29fe55ad16">
      <UserInfo>
        <DisplayName>Jan Steinar Kveno</DisplayName>
        <AccountId>80</AccountId>
        <AccountType/>
      </UserInfo>
    </Dokumenteier>
    <Dokumenttype xmlns="6d4a5315-78c6-4c96-bb32-0e29fe55ad16">Læringsark</Dokumenttype>
    <Ekstern xmlns="6d4a5315-78c6-4c96-bb32-0e29fe55ad16">false</Ekstern>
    <SharedWithUsers xmlns="6d4a5315-78c6-4c96-bb32-0e29fe55ad16">
      <UserInfo>
        <DisplayName/>
        <AccountId xsi:nil="true"/>
        <AccountType/>
      </UserInfo>
    </SharedWithUsers>
    <MediaLengthInSeconds xmlns="b4509093-701c-4f4a-83cb-59d1966a0a3b" xsi:nil="true"/>
  </documentManagement>
</p:properties>
</file>

<file path=customXml/itemProps1.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2.xml><?xml version="1.0" encoding="utf-8"?>
<ds:datastoreItem xmlns:ds="http://schemas.openxmlformats.org/officeDocument/2006/customXml" ds:itemID="{5DDD97B5-3581-4A9B-8B0F-41DF12C12CA1}"/>
</file>

<file path=customXml/itemProps3.xml><?xml version="1.0" encoding="utf-8"?>
<ds:datastoreItem xmlns:ds="http://schemas.openxmlformats.org/officeDocument/2006/customXml" ds:itemID="{5B5B1BAC-5AF3-426D-AD74-361DCA4992AF}">
  <ds:schemaRefs>
    <ds:schemaRef ds:uri="http://schemas.microsoft.com/office/2006/documentManagement/types"/>
    <ds:schemaRef ds:uri="http://purl.org/dc/elements/1.1/"/>
    <ds:schemaRef ds:uri="http://www.w3.org/XML/1998/namespace"/>
    <ds:schemaRef ds:uri="http://schemas.openxmlformats.org/package/2006/metadata/core-properties"/>
    <ds:schemaRef ds:uri="bd6ed28d-af38-44fd-b7e0-25d28c6ead1c"/>
    <ds:schemaRef ds:uri="http://purl.org/dc/terms/"/>
    <ds:schemaRef ds:uri="http://schemas.microsoft.com/office/infopath/2007/PartnerControls"/>
    <ds:schemaRef ds:uri="a8f0b6f9-2b67-4617-a70c-e96b3cb34168"/>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40</TotalTime>
  <Words>215</Words>
  <Application>Microsoft Office PowerPoint</Application>
  <PresentationFormat>Skjermfremvisning (16:9)</PresentationFormat>
  <Paragraphs>22</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Jan Steinar Kveno</cp:lastModifiedBy>
  <cp:revision>2</cp:revision>
  <dcterms:created xsi:type="dcterms:W3CDTF">2017-08-30T13:22:09Z</dcterms:created>
  <dcterms:modified xsi:type="dcterms:W3CDTF">2023-12-20T13:55:44Z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11900</vt:r8>
  </property>
  <property fmtid="{D5CDD505-2E9C-101B-9397-08002B2CF9AE}" pid="5" name="MediaServiceImageTags">
    <vt:lpwstr/>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MigrationWizId">
    <vt:lpwstr>3ec29678-00b2-4473-9672-03e6e32961f2</vt:lpwstr>
  </property>
  <property fmtid="{D5CDD505-2E9C-101B-9397-08002B2CF9AE}" pid="14" name="TriggerFlowInfo">
    <vt:lpwstr/>
  </property>
</Properties>
</file>