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8926E-C921-45B7-8703-4E1687E0AFD2}" v="1762" dt="2022-12-05T14:05:25.546"/>
    <p1510:client id="{144211D3-D5A7-4836-B9D1-F67FE8A92F9B}" v="1845" dt="2023-01-05T11:03:48.148"/>
    <p1510:client id="{461A5607-4B14-4544-BB43-9F1B9D81FAEF}" v="663" dt="2022-12-22T11:17:34.903"/>
    <p1510:client id="{E30ED6CD-E4C5-4ACB-A489-81A0CB9747C1}" v="30" dt="2022-06-17T08:29:10.809"/>
    <p1510:client id="{E7BF8D49-8672-4AC6-B27F-90AA8C825795}" v="50" dt="2022-06-17T08:30:26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dulf Ekera" userId="S::reidulf.ekera@elvia.no::f4927be7-e749-48e9-8ea8-3ef03d59aa3f" providerId="AD" clId="Web-{461A5607-4B14-4544-BB43-9F1B9D81FAEF}"/>
    <pc:docChg chg="modSld">
      <pc:chgData name="Reidulf Ekera" userId="S::reidulf.ekera@elvia.no::f4927be7-e749-48e9-8ea8-3ef03d59aa3f" providerId="AD" clId="Web-{461A5607-4B14-4544-BB43-9F1B9D81FAEF}" dt="2022-12-22T11:17:23.418" v="645"/>
      <pc:docMkLst>
        <pc:docMk/>
      </pc:docMkLst>
      <pc:sldChg chg="modSp">
        <pc:chgData name="Reidulf Ekera" userId="S::reidulf.ekera@elvia.no::f4927be7-e749-48e9-8ea8-3ef03d59aa3f" providerId="AD" clId="Web-{461A5607-4B14-4544-BB43-9F1B9D81FAEF}" dt="2022-12-22T11:17:23.418" v="645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461A5607-4B14-4544-BB43-9F1B9D81FAEF}" dt="2022-12-22T11:15:49.020" v="53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461A5607-4B14-4544-BB43-9F1B9D81FAEF}" dt="2022-12-22T11:17:23.418" v="645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144211D3-D5A7-4836-B9D1-F67FE8A92F9B}"/>
    <pc:docChg chg="modSld">
      <pc:chgData name="Reidulf Ekera" userId="S::reidulf.ekera@elvia.no::f4927be7-e749-48e9-8ea8-3ef03d59aa3f" providerId="AD" clId="Web-{144211D3-D5A7-4836-B9D1-F67FE8A92F9B}" dt="2023-01-05T10:48:15.686" v="1824"/>
      <pc:docMkLst>
        <pc:docMk/>
      </pc:docMkLst>
      <pc:sldChg chg="modSp">
        <pc:chgData name="Reidulf Ekera" userId="S::reidulf.ekera@elvia.no::f4927be7-e749-48e9-8ea8-3ef03d59aa3f" providerId="AD" clId="Web-{144211D3-D5A7-4836-B9D1-F67FE8A92F9B}" dt="2023-01-05T10:48:15.686" v="1824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144211D3-D5A7-4836-B9D1-F67FE8A92F9B}" dt="2023-01-05T10:48:15.686" v="1824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144211D3-D5A7-4836-B9D1-F67FE8A92F9B}" dt="2023-01-05T10:44:22.903" v="1724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clId="Web-{0EB8926E-C921-45B7-8703-4E1687E0AFD2}"/>
    <pc:docChg chg="modSld">
      <pc:chgData name="" userId="" providerId="" clId="Web-{0EB8926E-C921-45B7-8703-4E1687E0AFD2}" dt="2022-12-05T13:45:28.600" v="0"/>
      <pc:docMkLst>
        <pc:docMk/>
      </pc:docMkLst>
      <pc:sldChg chg="delSp">
        <pc:chgData name="" userId="" providerId="" clId="Web-{0EB8926E-C921-45B7-8703-4E1687E0AFD2}" dt="2022-12-05T13:45:28.600" v="0"/>
        <pc:sldMkLst>
          <pc:docMk/>
          <pc:sldMk cId="3191417455" sldId="264"/>
        </pc:sldMkLst>
        <pc:picChg chg="del">
          <ac:chgData name="" userId="" providerId="" clId="Web-{0EB8926E-C921-45B7-8703-4E1687E0AFD2}" dt="2022-12-05T13:45:28.600" v="0"/>
          <ac:picMkLst>
            <pc:docMk/>
            <pc:sldMk cId="3191417455" sldId="264"/>
            <ac:picMk id="4" creationId="{8AE66B0A-FD56-4417-A223-C2CE0365FFD1}"/>
          </ac:picMkLst>
        </pc:picChg>
      </pc:sldChg>
    </pc:docChg>
  </pc:docChgLst>
  <pc:docChgLst>
    <pc:chgData name="Reidulf Ekera" userId="S::reidulf.ekera@elvia.no::f4927be7-e749-48e9-8ea8-3ef03d59aa3f" providerId="AD" clId="Web-{0EB8926E-C921-45B7-8703-4E1687E0AFD2}"/>
    <pc:docChg chg="modSld">
      <pc:chgData name="Reidulf Ekera" userId="S::reidulf.ekera@elvia.no::f4927be7-e749-48e9-8ea8-3ef03d59aa3f" providerId="AD" clId="Web-{0EB8926E-C921-45B7-8703-4E1687E0AFD2}" dt="2022-12-05T14:05:07.670" v="1747"/>
      <pc:docMkLst>
        <pc:docMk/>
      </pc:docMkLst>
      <pc:sldChg chg="delSp modSp">
        <pc:chgData name="Reidulf Ekera" userId="S::reidulf.ekera@elvia.no::f4927be7-e749-48e9-8ea8-3ef03d59aa3f" providerId="AD" clId="Web-{0EB8926E-C921-45B7-8703-4E1687E0AFD2}" dt="2022-12-05T14:05:07.670" v="1747"/>
        <pc:sldMkLst>
          <pc:docMk/>
          <pc:sldMk cId="3191417455" sldId="264"/>
        </pc:sldMkLst>
        <pc:spChg chg="mod">
          <ac:chgData name="Reidulf Ekera" userId="S::reidulf.ekera@elvia.no::f4927be7-e749-48e9-8ea8-3ef03d59aa3f" providerId="AD" clId="Web-{0EB8926E-C921-45B7-8703-4E1687E0AFD2}" dt="2022-12-05T13:46:35.993" v="9" actId="20577"/>
          <ac:spMkLst>
            <pc:docMk/>
            <pc:sldMk cId="3191417455" sldId="264"/>
            <ac:spMk id="7" creationId="{390954B9-808C-1649-AA9B-AD05571CDE77}"/>
          </ac:spMkLst>
        </pc:spChg>
        <pc:spChg chg="del mod">
          <ac:chgData name="Reidulf Ekera" userId="S::reidulf.ekera@elvia.no::f4927be7-e749-48e9-8ea8-3ef03d59aa3f" providerId="AD" clId="Web-{0EB8926E-C921-45B7-8703-4E1687E0AFD2}" dt="2022-12-05T13:45:33.116" v="1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S::reidulf.ekera@elvia.no::f4927be7-e749-48e9-8ea8-3ef03d59aa3f" providerId="AD" clId="Web-{0EB8926E-C921-45B7-8703-4E1687E0AFD2}" dt="2022-12-05T14:05:07.670" v="174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05.01.2023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05.01.2023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05.01.2023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05.01.2023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05.01.2023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05.01.2023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357D348D-9334-48EE-A371-4335E1C96C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986462" y="1085850"/>
            <a:ext cx="2851644" cy="1671637"/>
          </a:xfrm>
        </p:spPr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807263"/>
              </p:ext>
            </p:extLst>
          </p:nvPr>
        </p:nvGraphicFramePr>
        <p:xfrm>
          <a:off x="237369" y="1085850"/>
          <a:ext cx="5552610" cy="359135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322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309388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628322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13.10.2022 –  Finger i klem mellom kabelskap og gravemaskinskuff.  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436518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900" b="0" i="0" kern="1200" dirty="0">
                          <a:latin typeface="Red Hat Text"/>
                        </a:rPr>
                        <a:t>Under fjerning av gammelt kableskap ble finger klemt mellom vange på skap og skuff på gravemaskin. 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17750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900" b="0" i="0" noProof="0" dirty="0">
                          <a:latin typeface="Red Hat Text"/>
                        </a:rPr>
                        <a:t>Under løft av gammelt skap med minigraver, viste det seg at maskinen hadde for liten effekt/rekkevidde, slik at det måtte skiftes tak for å klare løftet. Da fører av minigraver begynte å slippe opp skuffens press på skapet begynte dette å velte ned mot kablene. </a:t>
                      </a:r>
                      <a:endParaRPr lang="nb-NO" dirty="0"/>
                    </a:p>
                    <a:p>
                      <a:pPr lvl="0">
                        <a:buNone/>
                      </a:pPr>
                      <a:r>
                        <a:rPr lang="nb-NO" sz="900" b="0" i="0" noProof="0" dirty="0">
                          <a:latin typeface="Red Hat Text"/>
                        </a:rPr>
                        <a:t>For at skap ikke skulle falle ned og skade kabler, tok xx raskt tak i skapvange for å holde det igjen. Samtidig som xx grep tak, gled skuff til siden slik at fingre kom i klem mellom vange og skuff.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80441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900" b="0" i="0" noProof="0" dirty="0">
                          <a:latin typeface="Red Hat Text"/>
                        </a:rPr>
                        <a:t>Middels.  Maskinfører var raskt ute og fikk hjulpet til og frigjort hånd/fingre til xx. Hendelsen resulterte i kraftig klem og sårskade på en finger. En dags fravær grunnet kraftig smerter og liten bruks mulighet av hånden med skadet finger. </a:t>
                      </a:r>
                      <a:endParaRPr lang="nb-NO" sz="90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900" b="0" i="0" noProof="0" dirty="0">
                          <a:latin typeface="Red Hat Text"/>
                        </a:rPr>
                        <a:t>Ingen brudd eller varig skade på nerve/sener avdekket etter helseundersøkelser. 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28322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900" b="0" i="0" noProof="0" dirty="0">
                          <a:latin typeface="Red Hat Text"/>
                          <a:cs typeface="Arial"/>
                        </a:rPr>
                        <a:t>Alvorlig. Fare for alvorlig nerve/sene skader i finger/hånd. Ytterste konsekvens vil klem mellom tynn vange/fals og en så tung og fast gjenstand i bevegelse kunne resultere i tap av finger.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00">
                <a:latin typeface="Red Hat Text"/>
              </a:rPr>
              <a:t>RUH ID: 39440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925748"/>
              </p:ext>
            </p:extLst>
          </p:nvPr>
        </p:nvGraphicFramePr>
        <p:xfrm>
          <a:off x="5986461" y="2828925"/>
          <a:ext cx="2851643" cy="182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58814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66156"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endParaRPr lang="nb-NO" sz="1000" b="0" i="0" kern="120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Både under planleggingsfasen ved avrop, og under utførelse, må det vurderes og sikres at tiltenkt maskin og utstyr er tilpasset </a:t>
                      </a:r>
                      <a:r>
                        <a:rPr lang="nb-NO" sz="900" b="0" i="0" kern="1200" dirty="0" err="1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ooppgave</a:t>
                      </a: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/oppdrag.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endParaRPr lang="nb-NO" sz="900" b="0" i="0" kern="1200" dirty="0">
                        <a:solidFill>
                          <a:schemeClr val="dk1"/>
                        </a:solidFill>
                        <a:latin typeface="Red Hat Tex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900" b="0" i="0" kern="1200" noProof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Etterleve utarbeidet SJA. Ved behov for endringer under utførelse av oppgave/oppdrag  skal det før videre utførelse gjennomføres en revisjon av gjeldende SJA, ved større endringer gjennomføres ny SJA.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4" ma:contentTypeDescription="Opprett et nytt dokument." ma:contentTypeScope="" ma:versionID="c1d44d029f185a47a4bd5026414bba11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348903e86123bb37b3afd8ce9588910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  <xsd:element name="TaxCatchAll" ma:index="22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3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Emneord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4A6977-C3EE-421C-B79D-ACE08D0B885D}"/>
</file>

<file path=customXml/itemProps3.xml><?xml version="1.0" encoding="utf-8"?>
<ds:datastoreItem xmlns:ds="http://schemas.openxmlformats.org/officeDocument/2006/customXml" ds:itemID="{5B5B1BAC-5AF3-426D-AD74-361DCA4992AF}">
  <ds:schemaRefs>
    <ds:schemaRef ds:uri="a8f0b6f9-2b67-4617-a70c-e96b3cb34168"/>
    <ds:schemaRef ds:uri="bd6ed28d-af38-44fd-b7e0-25d28c6ead1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Application>Microsoft Office PowerPoint</Application>
  <PresentationFormat>Skjermfremvisning (16:9)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 Læringsark - maskiner - klemmskade på finger</dc:title>
  <dc:creator>Nilsen, Knut Henrik</dc:creator>
  <dc:description>template by addpoint.no</dc:description>
  <cp:revision>316</cp:revision>
  <dcterms:created xsi:type="dcterms:W3CDTF">2017-08-30T13:22:09Z</dcterms:created>
  <dcterms:modified xsi:type="dcterms:W3CDTF">2023-01-05T11:03:48Z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