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8DF585-7080-4264-A182-28382C4FD991}" v="3" dt="2023-07-06T10:20:10.681"/>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114" y="10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jetil Utrimark" userId="1279c3cc-6e74-4314-a4cd-7d733113e553" providerId="ADAL" clId="{C38DF585-7080-4264-A182-28382C4FD991}"/>
    <pc:docChg chg="undo custSel modSld">
      <pc:chgData name="Kjetil Utrimark" userId="1279c3cc-6e74-4314-a4cd-7d733113e553" providerId="ADAL" clId="{C38DF585-7080-4264-A182-28382C4FD991}" dt="2023-07-06T11:03:52.074" v="1087" actId="14100"/>
      <pc:docMkLst>
        <pc:docMk/>
      </pc:docMkLst>
      <pc:sldChg chg="addSp delSp modSp mod">
        <pc:chgData name="Kjetil Utrimark" userId="1279c3cc-6e74-4314-a4cd-7d733113e553" providerId="ADAL" clId="{C38DF585-7080-4264-A182-28382C4FD991}" dt="2023-07-06T11:03:52.074" v="1087" actId="14100"/>
        <pc:sldMkLst>
          <pc:docMk/>
          <pc:sldMk cId="3191417455" sldId="264"/>
        </pc:sldMkLst>
        <pc:spChg chg="del">
          <ac:chgData name="Kjetil Utrimark" userId="1279c3cc-6e74-4314-a4cd-7d733113e553" providerId="ADAL" clId="{C38DF585-7080-4264-A182-28382C4FD991}" dt="2023-07-06T10:20:10.680" v="187" actId="931"/>
          <ac:spMkLst>
            <pc:docMk/>
            <pc:sldMk cId="3191417455" sldId="264"/>
            <ac:spMk id="5" creationId="{357D348D-9334-48EE-A371-4335E1C96C8E}"/>
          </ac:spMkLst>
        </pc:spChg>
        <pc:spChg chg="mod">
          <ac:chgData name="Kjetil Utrimark" userId="1279c3cc-6e74-4314-a4cd-7d733113e553" providerId="ADAL" clId="{C38DF585-7080-4264-A182-28382C4FD991}" dt="2023-07-06T10:05:31.944" v="9" actId="20577"/>
          <ac:spMkLst>
            <pc:docMk/>
            <pc:sldMk cId="3191417455" sldId="264"/>
            <ac:spMk id="7" creationId="{390954B9-808C-1649-AA9B-AD05571CDE77}"/>
          </ac:spMkLst>
        </pc:spChg>
        <pc:spChg chg="del">
          <ac:chgData name="Kjetil Utrimark" userId="1279c3cc-6e74-4314-a4cd-7d733113e553" providerId="ADAL" clId="{C38DF585-7080-4264-A182-28382C4FD991}" dt="2023-07-06T10:05:46.603" v="11" actId="478"/>
          <ac:spMkLst>
            <pc:docMk/>
            <pc:sldMk cId="3191417455" sldId="264"/>
            <ac:spMk id="10" creationId="{1EE66BB0-00F8-4983-B16D-03B0EF5E8F5E}"/>
          </ac:spMkLst>
        </pc:spChg>
        <pc:graphicFrameChg chg="mod modGraphic">
          <ac:chgData name="Kjetil Utrimark" userId="1279c3cc-6e74-4314-a4cd-7d733113e553" providerId="ADAL" clId="{C38DF585-7080-4264-A182-28382C4FD991}" dt="2023-07-06T11:03:16.860" v="1080" actId="14100"/>
          <ac:graphicFrameMkLst>
            <pc:docMk/>
            <pc:sldMk cId="3191417455" sldId="264"/>
            <ac:graphicFrameMk id="6" creationId="{7C9E829E-CD53-9147-A035-47F021DC1DF2}"/>
          </ac:graphicFrameMkLst>
        </pc:graphicFrameChg>
        <pc:graphicFrameChg chg="mod modGraphic">
          <ac:chgData name="Kjetil Utrimark" userId="1279c3cc-6e74-4314-a4cd-7d733113e553" providerId="ADAL" clId="{C38DF585-7080-4264-A182-28382C4FD991}" dt="2023-07-06T11:03:22.723" v="1082" actId="14100"/>
          <ac:graphicFrameMkLst>
            <pc:docMk/>
            <pc:sldMk cId="3191417455" sldId="264"/>
            <ac:graphicFrameMk id="8" creationId="{9A7836F5-DA16-D742-81B8-273E5FA233B4}"/>
          </ac:graphicFrameMkLst>
        </pc:graphicFrameChg>
        <pc:picChg chg="del">
          <ac:chgData name="Kjetil Utrimark" userId="1279c3cc-6e74-4314-a4cd-7d733113e553" providerId="ADAL" clId="{C38DF585-7080-4264-A182-28382C4FD991}" dt="2023-07-06T10:05:34.748" v="10" actId="478"/>
          <ac:picMkLst>
            <pc:docMk/>
            <pc:sldMk cId="3191417455" sldId="264"/>
            <ac:picMk id="4" creationId="{8AE66B0A-FD56-4417-A223-C2CE0365FFD1}"/>
          </ac:picMkLst>
        </pc:picChg>
        <pc:picChg chg="add mod modCrop">
          <ac:chgData name="Kjetil Utrimark" userId="1279c3cc-6e74-4314-a4cd-7d733113e553" providerId="ADAL" clId="{C38DF585-7080-4264-A182-28382C4FD991}" dt="2023-07-06T11:03:52.074" v="1087" actId="14100"/>
          <ac:picMkLst>
            <pc:docMk/>
            <pc:sldMk cId="3191417455" sldId="264"/>
            <ac:picMk id="9" creationId="{9198C5F2-467A-7AE0-F53B-1479D58B5A2E}"/>
          </ac:picMkLst>
        </pc:picChg>
      </pc:sldChg>
    </pc:docChg>
  </pc:docChgLst>
  <pc:docChgLst>
    <pc:chgData name="Reidulf Ekera" userId="S::reidulf.ekera@elvia.no::f4927be7-e749-48e9-8ea8-3ef03d59aa3f" providerId="AD" clId="Web-{E30ED6CD-E4C5-4ACB-A489-81A0CB9747C1}"/>
    <pc:docChg chg="modSld">
      <pc:chgData name="Reidulf Ekera" userId="S::reidulf.ekera@elvia.no::f4927be7-e749-48e9-8ea8-3ef03d59aa3f" providerId="AD" clId="Web-{E30ED6CD-E4C5-4ACB-A489-81A0CB9747C1}" dt="2022-06-17T08:29:10.809" v="19"/>
      <pc:docMkLst>
        <pc:docMk/>
      </pc:docMkLst>
      <pc:sldChg chg="addSp delSp modSp">
        <pc:chgData name="Reidulf Ekera" userId="S::reidulf.ekera@elvia.no::f4927be7-e749-48e9-8ea8-3ef03d59aa3f" providerId="AD" clId="Web-{E30ED6CD-E4C5-4ACB-A489-81A0CB9747C1}" dt="2022-06-17T08:29:10.809" v="19"/>
        <pc:sldMkLst>
          <pc:docMk/>
          <pc:sldMk cId="3191417455" sldId="264"/>
        </pc:sldMkLst>
        <pc:spChg chg="add del">
          <ac:chgData name="Reidulf Ekera" userId="S::reidulf.ekera@elvia.no::f4927be7-e749-48e9-8ea8-3ef03d59aa3f" providerId="AD" clId="Web-{E30ED6CD-E4C5-4ACB-A489-81A0CB9747C1}" dt="2022-06-17T08:29:10.809" v="19"/>
          <ac:spMkLst>
            <pc:docMk/>
            <pc:sldMk cId="3191417455" sldId="264"/>
            <ac:spMk id="5" creationId="{357D348D-9334-48EE-A371-4335E1C96C8E}"/>
          </ac:spMkLst>
        </pc:spChg>
        <pc:spChg chg="add del mod">
          <ac:chgData name="Reidulf Ekera" userId="S::reidulf.ekera@elvia.no::f4927be7-e749-48e9-8ea8-3ef03d59aa3f" providerId="AD" clId="Web-{E30ED6CD-E4C5-4ACB-A489-81A0CB9747C1}" dt="2022-06-17T08:28:45.980" v="15"/>
          <ac:spMkLst>
            <pc:docMk/>
            <pc:sldMk cId="3191417455" sldId="264"/>
            <ac:spMk id="9" creationId="{457F1F21-AA04-CF36-6E13-6775A3D9D008}"/>
          </ac:spMkLst>
        </pc:spChg>
        <pc:graphicFrameChg chg="mod modGraphic">
          <ac:chgData name="Reidulf Ekera" userId="S::reidulf.ekera@elvia.no::f4927be7-e749-48e9-8ea8-3ef03d59aa3f" providerId="AD" clId="Web-{E30ED6CD-E4C5-4ACB-A489-81A0CB9747C1}" dt="2022-06-17T08:28:04.542" v="11"/>
          <ac:graphicFrameMkLst>
            <pc:docMk/>
            <pc:sldMk cId="3191417455" sldId="264"/>
            <ac:graphicFrameMk id="6" creationId="{7C9E829E-CD53-9147-A035-47F021DC1DF2}"/>
          </ac:graphicFrameMkLst>
        </pc:graphicFrameChg>
        <pc:picChg chg="add del mod ord modCrop">
          <ac:chgData name="Reidulf Ekera" userId="S::reidulf.ekera@elvia.no::f4927be7-e749-48e9-8ea8-3ef03d59aa3f" providerId="AD" clId="Web-{E30ED6CD-E4C5-4ACB-A489-81A0CB9747C1}" dt="2022-06-17T08:28:48.418" v="17"/>
          <ac:picMkLst>
            <pc:docMk/>
            <pc:sldMk cId="3191417455" sldId="264"/>
            <ac:picMk id="3" creationId="{8058BE2A-F0EE-2AB4-FA3D-A154BAF994FC}"/>
          </ac:picMkLst>
        </pc:picChg>
        <pc:picChg chg="add del mod ord modCrop">
          <ac:chgData name="Reidulf Ekera" userId="S::reidulf.ekera@elvia.no::f4927be7-e749-48e9-8ea8-3ef03d59aa3f" providerId="AD" clId="Web-{E30ED6CD-E4C5-4ACB-A489-81A0CB9747C1}" dt="2022-06-17T08:29:10.809" v="19"/>
          <ac:picMkLst>
            <pc:docMk/>
            <pc:sldMk cId="3191417455" sldId="264"/>
            <ac:picMk id="10" creationId="{65D1EC06-11F2-0D71-12B9-CD1AC5A269FA}"/>
          </ac:picMkLst>
        </pc:pic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docChgLst>
    <pc:chgData name="Reidulf Ekera" userId="f4927be7-e749-48e9-8ea8-3ef03d59aa3f" providerId="ADAL" clId="{E7BF8D49-8672-4AC6-B27F-90AA8C825795}"/>
    <pc:docChg chg="custSel modSld">
      <pc:chgData name="Reidulf Ekera" userId="f4927be7-e749-48e9-8ea8-3ef03d59aa3f" providerId="ADAL" clId="{E7BF8D49-8672-4AC6-B27F-90AA8C825795}" dt="2022-06-17T08:30:26.873" v="191" actId="1076"/>
      <pc:docMkLst>
        <pc:docMk/>
      </pc:docMkLst>
      <pc:sldChg chg="addSp delSp modSp mod">
        <pc:chgData name="Reidulf Ekera" userId="f4927be7-e749-48e9-8ea8-3ef03d59aa3f" providerId="ADAL" clId="{E7BF8D49-8672-4AC6-B27F-90AA8C825795}" dt="2022-06-17T08:30:26.873" v="191" actId="1076"/>
        <pc:sldMkLst>
          <pc:docMk/>
          <pc:sldMk cId="3191417455" sldId="264"/>
        </pc:sldMkLst>
        <pc:spChg chg="del">
          <ac:chgData name="Reidulf Ekera" userId="f4927be7-e749-48e9-8ea8-3ef03d59aa3f" providerId="ADAL" clId="{E7BF8D49-8672-4AC6-B27F-90AA8C825795}" dt="2022-06-17T06:53:21.757" v="145" actId="478"/>
          <ac:spMkLst>
            <pc:docMk/>
            <pc:sldMk cId="3191417455" sldId="264"/>
            <ac:spMk id="3" creationId="{796AA78A-8CAD-479C-B3DB-CBAB1CD9900A}"/>
          </ac:spMkLst>
        </pc:spChg>
        <pc:spChg chg="del">
          <ac:chgData name="Reidulf Ekera" userId="f4927be7-e749-48e9-8ea8-3ef03d59aa3f" providerId="ADAL" clId="{E7BF8D49-8672-4AC6-B27F-90AA8C825795}" dt="2022-06-17T06:53:16.607" v="144" actId="478"/>
          <ac:spMkLst>
            <pc:docMk/>
            <pc:sldMk cId="3191417455" sldId="264"/>
            <ac:spMk id="4" creationId="{00FC8769-9746-405A-9C48-04EB23EAA860}"/>
          </ac:spMkLst>
        </pc:spChg>
        <pc:spChg chg="mod">
          <ac:chgData name="Reidulf Ekera" userId="f4927be7-e749-48e9-8ea8-3ef03d59aa3f" providerId="ADAL" clId="{E7BF8D49-8672-4AC6-B27F-90AA8C825795}" dt="2022-06-17T08:23:48.806" v="151" actId="20577"/>
          <ac:spMkLst>
            <pc:docMk/>
            <pc:sldMk cId="3191417455" sldId="264"/>
            <ac:spMk id="7" creationId="{390954B9-808C-1649-AA9B-AD05571CDE77}"/>
          </ac:spMkLst>
        </pc:spChg>
        <pc:spChg chg="add mod">
          <ac:chgData name="Reidulf Ekera" userId="f4927be7-e749-48e9-8ea8-3ef03d59aa3f" providerId="ADAL" clId="{E7BF8D49-8672-4AC6-B27F-90AA8C825795}" dt="2022-06-17T08:30:26.873" v="191" actId="1076"/>
          <ac:spMkLst>
            <pc:docMk/>
            <pc:sldMk cId="3191417455" sldId="264"/>
            <ac:spMk id="10" creationId="{1EE66BB0-00F8-4983-B16D-03B0EF5E8F5E}"/>
          </ac:spMkLst>
        </pc:spChg>
        <pc:graphicFrameChg chg="mod modGraphic">
          <ac:chgData name="Reidulf Ekera" userId="f4927be7-e749-48e9-8ea8-3ef03d59aa3f" providerId="ADAL" clId="{E7BF8D49-8672-4AC6-B27F-90AA8C825795}" dt="2022-06-17T08:25:26.077" v="185" actId="20577"/>
          <ac:graphicFrameMkLst>
            <pc:docMk/>
            <pc:sldMk cId="3191417455" sldId="264"/>
            <ac:graphicFrameMk id="6" creationId="{7C9E829E-CD53-9147-A035-47F021DC1DF2}"/>
          </ac:graphicFrameMkLst>
        </pc:graphicFrameChg>
        <pc:picChg chg="add mod">
          <ac:chgData name="Reidulf Ekera" userId="f4927be7-e749-48e9-8ea8-3ef03d59aa3f" providerId="ADAL" clId="{E7BF8D49-8672-4AC6-B27F-90AA8C825795}" dt="2022-06-17T08:29:44.867" v="187" actId="1076"/>
          <ac:picMkLst>
            <pc:docMk/>
            <pc:sldMk cId="3191417455" sldId="264"/>
            <ac:picMk id="4" creationId="{8AE66B0A-FD56-4417-A223-C2CE0365FFD1}"/>
          </ac:picMkLst>
        </pc:picChg>
        <pc:picChg chg="add del">
          <ac:chgData name="Reidulf Ekera" userId="f4927be7-e749-48e9-8ea8-3ef03d59aa3f" providerId="ADAL" clId="{E7BF8D49-8672-4AC6-B27F-90AA8C825795}" dt="2022-06-17T08:30:11.950" v="189"/>
          <ac:picMkLst>
            <pc:docMk/>
            <pc:sldMk cId="3191417455" sldId="264"/>
            <ac:picMk id="9" creationId="{F2A1D56C-268D-4ED2-84B8-77BCC157BF8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06.07.2023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06.07.2023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06.07.2023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06.07.2023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06.07.2023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06.07.2023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06.07.2023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06.07.2023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06.07.2023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06.07.2023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06.07.2023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06.07.2023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06.07.2023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06.07.2023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06.07.2023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06.07.2023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06.07.2023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06.07.2023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06.07.2023</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ssholder for bilde 8" descr="Et bilde som inneholder konstruksjon, utendørs, Landkjøretøy, kjøretøy&#10;&#10;Automatisk generert beskrivelse">
            <a:extLst>
              <a:ext uri="{FF2B5EF4-FFF2-40B4-BE49-F238E27FC236}">
                <a16:creationId xmlns:a16="http://schemas.microsoft.com/office/drawing/2014/main" id="{9198C5F2-467A-7AE0-F53B-1479D58B5A2E}"/>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t="27059" b="3708"/>
          <a:stretch/>
        </p:blipFill>
        <p:spPr>
          <a:xfrm>
            <a:off x="5204060" y="1085850"/>
            <a:ext cx="3634043" cy="2123167"/>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3981571138"/>
              </p:ext>
            </p:extLst>
          </p:nvPr>
        </p:nvGraphicFramePr>
        <p:xfrm>
          <a:off x="237369" y="1085850"/>
          <a:ext cx="4676709" cy="3690458"/>
        </p:xfrm>
        <a:graphic>
          <a:graphicData uri="http://schemas.openxmlformats.org/drawingml/2006/table">
            <a:tbl>
              <a:tblPr firstRow="1" bandRow="1">
                <a:tableStyleId>{073A0DAA-6AF3-43AB-8588-CEC1D06C72B9}</a:tableStyleId>
              </a:tblPr>
              <a:tblGrid>
                <a:gridCol w="1047109">
                  <a:extLst>
                    <a:ext uri="{9D8B030D-6E8A-4147-A177-3AD203B41FA5}">
                      <a16:colId xmlns:a16="http://schemas.microsoft.com/office/drawing/2014/main" val="164756930"/>
                    </a:ext>
                  </a:extLst>
                </a:gridCol>
                <a:gridCol w="3629600">
                  <a:extLst>
                    <a:ext uri="{9D8B030D-6E8A-4147-A177-3AD203B41FA5}">
                      <a16:colId xmlns:a16="http://schemas.microsoft.com/office/drawing/2014/main" val="1318607463"/>
                    </a:ext>
                  </a:extLst>
                </a:gridCol>
              </a:tblGrid>
              <a:tr h="493257">
                <a:tc gridSpan="2">
                  <a:txBody>
                    <a:bodyPr/>
                    <a:lstStyle/>
                    <a:p>
                      <a:r>
                        <a:rPr lang="nb-NO" sz="1000" b="1" kern="1200" dirty="0">
                          <a:solidFill>
                            <a:schemeClr val="lt1"/>
                          </a:solidFill>
                          <a:latin typeface="+mn-lt"/>
                          <a:ea typeface="+mn-ea"/>
                          <a:cs typeface="+mn-cs"/>
                        </a:rPr>
                        <a:t>05.06.2023 – Løft av kabeltrommer – Nestenulykke</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999775">
                <a:tc>
                  <a:txBody>
                    <a:bodyPr/>
                    <a:lstStyle/>
                    <a:p>
                      <a:r>
                        <a:rPr lang="nb-NO" sz="1200"/>
                        <a:t>Hva</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solidFill>
                            <a:schemeClr val="dk1"/>
                          </a:solidFill>
                          <a:latin typeface="Red Hat Text"/>
                          <a:ea typeface="+mn-ea"/>
                          <a:cs typeface="+mn-cs"/>
                        </a:rPr>
                        <a:t>To tromler skulle heises med tårnkran</a:t>
                      </a:r>
                      <a:br>
                        <a:rPr lang="nb-NO" sz="1000" b="0" i="0" kern="1200" dirty="0">
                          <a:solidFill>
                            <a:schemeClr val="dk1"/>
                          </a:solidFill>
                          <a:latin typeface="Red Hat Text"/>
                          <a:ea typeface="+mn-ea"/>
                          <a:cs typeface="+mn-cs"/>
                        </a:rPr>
                      </a:br>
                      <a:r>
                        <a:rPr lang="nb-NO" sz="1000" b="0" i="0" kern="1200" dirty="0">
                          <a:solidFill>
                            <a:schemeClr val="dk1"/>
                          </a:solidFill>
                          <a:latin typeface="Red Hat Text"/>
                          <a:ea typeface="+mn-ea"/>
                          <a:cs typeface="+mn-cs"/>
                        </a:rPr>
                        <a:t>for å fjernes fra byggeplass. Det var ca. 15 meter</a:t>
                      </a:r>
                      <a:br>
                        <a:rPr lang="nb-NO" sz="1000" b="0" i="0" kern="1200" dirty="0">
                          <a:solidFill>
                            <a:schemeClr val="dk1"/>
                          </a:solidFill>
                          <a:latin typeface="Red Hat Text"/>
                          <a:ea typeface="+mn-ea"/>
                          <a:cs typeface="+mn-cs"/>
                        </a:rPr>
                      </a:br>
                      <a:r>
                        <a:rPr lang="nb-NO" sz="1000" b="0" i="0" kern="1200" dirty="0">
                          <a:solidFill>
                            <a:schemeClr val="dk1"/>
                          </a:solidFill>
                          <a:latin typeface="Red Hat Text"/>
                          <a:ea typeface="+mn-ea"/>
                          <a:cs typeface="+mn-cs"/>
                        </a:rPr>
                        <a:t>igjen med 240mm</a:t>
                      </a:r>
                      <a:r>
                        <a:rPr lang="nb-NO" sz="1000" b="0" i="0" kern="1200" baseline="30000" dirty="0">
                          <a:solidFill>
                            <a:schemeClr val="dk1"/>
                          </a:solidFill>
                          <a:latin typeface="Red Hat Text"/>
                          <a:ea typeface="+mn-ea"/>
                          <a:cs typeface="+mn-cs"/>
                        </a:rPr>
                        <a:t>2</a:t>
                      </a:r>
                      <a:r>
                        <a:rPr lang="nb-NO" sz="1000" b="0" i="0" kern="1200" dirty="0">
                          <a:solidFill>
                            <a:schemeClr val="dk1"/>
                          </a:solidFill>
                          <a:latin typeface="Red Hat Text"/>
                          <a:ea typeface="+mn-ea"/>
                          <a:cs typeface="+mn-cs"/>
                        </a:rPr>
                        <a:t> kabel på trommel. Under løftet startet kabeltrommel og snurre, dette ført til at resterende kabel falt ca. 10 meter ned på bakken.  Totalvekt på kabel er estimert til omtrent 60 kg. </a:t>
                      </a:r>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683423">
                <a:tc>
                  <a:txBody>
                    <a:bodyPr/>
                    <a:lstStyle/>
                    <a:p>
                      <a:r>
                        <a:rPr lang="nb-NO" sz="1200" dirty="0"/>
                        <a:t>Årsak(er)</a:t>
                      </a:r>
                    </a:p>
                  </a:txBody>
                  <a:tcPr marL="68580" marR="68580" marT="34290" marB="34290"/>
                </a:tc>
                <a:tc>
                  <a:txBody>
                    <a:bodyPr/>
                    <a:lstStyle/>
                    <a:p>
                      <a:pPr marL="171450" indent="-171450">
                        <a:buFont typeface="Arial" panose="020B0604020202020204" pitchFamily="34" charset="0"/>
                        <a:buChar char="•"/>
                      </a:pPr>
                      <a:r>
                        <a:rPr lang="nb-NO" sz="1000" b="0" i="0" noProof="0" dirty="0">
                          <a:latin typeface="Red Hat Text"/>
                        </a:rPr>
                        <a:t>Trommel var ikke sikret slik at den roterte.</a:t>
                      </a:r>
                    </a:p>
                    <a:p>
                      <a:pPr marL="171450" lvl="0" indent="-171450">
                        <a:buFont typeface="Arial" panose="020B0604020202020204" pitchFamily="34" charset="0"/>
                        <a:buChar char="•"/>
                      </a:pPr>
                      <a:r>
                        <a:rPr lang="nb-NO" sz="1000" b="0" i="0" noProof="0" dirty="0">
                          <a:latin typeface="Red Hat Text"/>
                        </a:rPr>
                        <a:t>Kabel var ikke festet til trommel.</a:t>
                      </a:r>
                    </a:p>
                    <a:p>
                      <a:pPr marL="171450" indent="-171450">
                        <a:buFont typeface="Arial" panose="020B0604020202020204" pitchFamily="34" charset="0"/>
                        <a:buChar char="•"/>
                      </a:pPr>
                      <a:r>
                        <a:rPr lang="nb-NO" sz="1000" b="0" i="0" noProof="0" dirty="0" err="1">
                          <a:latin typeface="Red Hat Text"/>
                        </a:rPr>
                        <a:t>Anhuker</a:t>
                      </a:r>
                      <a:r>
                        <a:rPr lang="nb-NO" sz="1000" b="0" i="0" noProof="0" dirty="0">
                          <a:latin typeface="Red Hat Text"/>
                        </a:rPr>
                        <a:t> sikret ikke lasten før løft.</a:t>
                      </a:r>
                    </a:p>
                    <a:p>
                      <a:pPr marL="171450" indent="-171450">
                        <a:buFont typeface="Arial" panose="020B0604020202020204" pitchFamily="34" charset="0"/>
                        <a:buChar char="•"/>
                      </a:pPr>
                      <a:r>
                        <a:rPr lang="nb-NO" sz="1000" b="0" i="0" noProof="0" dirty="0">
                          <a:latin typeface="Red Hat Text"/>
                        </a:rPr>
                        <a:t>Manglende kunnskap om lasten.</a:t>
                      </a:r>
                    </a:p>
                    <a:p>
                      <a:pPr marL="171450" indent="-171450">
                        <a:buFont typeface="Arial" panose="020B0604020202020204" pitchFamily="34" charset="0"/>
                        <a:buChar char="•"/>
                      </a:pPr>
                      <a:r>
                        <a:rPr lang="nb-NO" sz="1000" b="0" i="0" noProof="0" dirty="0">
                          <a:latin typeface="Red Hat Text"/>
                        </a:rPr>
                        <a:t>Et annet firma enn eier av trommel utførte løftet.</a:t>
                      </a:r>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350104361"/>
                  </a:ext>
                </a:extLst>
              </a:tr>
              <a:tr h="683423">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a:rPr>
                        <a:t>Lav-Middels-Alvorlig (Beskriv konsekvensen.) </a:t>
                      </a:r>
                    </a:p>
                    <a:p>
                      <a:r>
                        <a:rPr lang="nb-NO" sz="1000" b="0" i="0" dirty="0">
                          <a:latin typeface="Red Hat Text" panose="02010503040201060303" pitchFamily="2" charset="77"/>
                        </a:rPr>
                        <a:t>Ingen konsekvens</a:t>
                      </a:r>
                    </a:p>
                  </a:txBody>
                  <a:tcPr marL="68580" marR="68580" marT="34290" marB="34290"/>
                </a:tc>
                <a:extLst>
                  <a:ext uri="{0D108BD9-81ED-4DB2-BD59-A6C34878D82A}">
                    <a16:rowId xmlns:a16="http://schemas.microsoft.com/office/drawing/2014/main" val="4066210839"/>
                  </a:ext>
                </a:extLst>
              </a:tr>
              <a:tr h="683423">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a:rPr>
                        <a:t>Alvorlig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a:rPr>
                        <a:t>Dersom en person hadde gått nær løftet, kunne kabelen ført til alvorlige skader.  </a:t>
                      </a:r>
                      <a:endParaRPr lang="nb-NO" sz="1000" b="0" i="0" noProof="0" dirty="0">
                        <a:latin typeface="Red Hat Text"/>
                        <a:cs typeface="Arial" panose="020B0604020202020204" pitchFamily="34" charset="0"/>
                      </a:endParaRP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47072</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519617922"/>
              </p:ext>
            </p:extLst>
          </p:nvPr>
        </p:nvGraphicFramePr>
        <p:xfrm>
          <a:off x="5204061" y="3399791"/>
          <a:ext cx="3634043" cy="1281990"/>
        </p:xfrm>
        <a:graphic>
          <a:graphicData uri="http://schemas.openxmlformats.org/drawingml/2006/table">
            <a:tbl>
              <a:tblPr firstRow="1" bandRow="1">
                <a:tableStyleId>{5C22544A-7EE6-4342-B048-85BDC9FD1C3A}</a:tableStyleId>
              </a:tblPr>
              <a:tblGrid>
                <a:gridCol w="3634043">
                  <a:extLst>
                    <a:ext uri="{9D8B030D-6E8A-4147-A177-3AD203B41FA5}">
                      <a16:colId xmlns:a16="http://schemas.microsoft.com/office/drawing/2014/main" val="2764255887"/>
                    </a:ext>
                  </a:extLst>
                </a:gridCol>
              </a:tblGrid>
              <a:tr h="236648">
                <a:tc>
                  <a:txBody>
                    <a:bodyPr/>
                    <a:lstStyle/>
                    <a:p>
                      <a:r>
                        <a:rPr lang="nb-NO" sz="1200"/>
                        <a:t>Læringspunkter</a:t>
                      </a:r>
                    </a:p>
                  </a:txBody>
                  <a:tcPr marL="68580" marR="68580" marT="34290" marB="34290" anchor="ctr"/>
                </a:tc>
                <a:extLst>
                  <a:ext uri="{0D108BD9-81ED-4DB2-BD59-A6C34878D82A}">
                    <a16:rowId xmlns:a16="http://schemas.microsoft.com/office/drawing/2014/main" val="1233428950"/>
                  </a:ext>
                </a:extLst>
              </a:tr>
              <a:tr h="1030530">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Løft og </a:t>
                      </a:r>
                      <a:r>
                        <a:rPr lang="nb-NO" sz="1000" b="0" i="0" kern="1200" dirty="0" err="1">
                          <a:solidFill>
                            <a:schemeClr val="dk1"/>
                          </a:solidFill>
                          <a:latin typeface="Red Hat Text" panose="02010503040201060303" pitchFamily="2" charset="77"/>
                          <a:ea typeface="+mn-ea"/>
                          <a:cs typeface="Arial"/>
                        </a:rPr>
                        <a:t>anhuking</a:t>
                      </a:r>
                      <a:r>
                        <a:rPr lang="nb-NO" sz="1000" b="0" i="0" kern="1200" dirty="0">
                          <a:solidFill>
                            <a:schemeClr val="dk1"/>
                          </a:solidFill>
                          <a:latin typeface="Red Hat Text" panose="02010503040201060303" pitchFamily="2" charset="77"/>
                          <a:ea typeface="+mn-ea"/>
                          <a:cs typeface="Arial"/>
                        </a:rPr>
                        <a:t> må utføres av personer som kjenner materialet. Dersom løft settes bort må representant være tilsted.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Kabeltrommel og kabel må alltid sikres.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Området nær løft må sikres, også inne på en byggeplass. </a:t>
                      </a:r>
                    </a:p>
                    <a:p>
                      <a:endParaRPr lang="nb-NO" sz="1000" dirty="0"/>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27" ma:contentTypeDescription="Opprett et nytt dokument." ma:contentTypeScope="" ma:versionID="24a43a1c987c87610091e39d40041b30">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de46c4c7228cfb6bc4132a1697301e6f"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3:MediaServiceAutoKeyPoints" minOccurs="0"/>
                <xsd:element ref="ns3:MediaServiceKeyPoints" minOccurs="0"/>
                <xsd:element ref="ns2:TaxCatchAll" minOccurs="0"/>
                <xsd:element ref="ns2:Emneord" minOccurs="0"/>
                <xsd:element ref="ns3:MediaServiceDateTaken" minOccurs="0"/>
                <xsd:element ref="ns3:MediaLengthInSeconds" minOccurs="0"/>
                <xsd:element ref="ns3:Nettbibliotek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0"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1"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ettbibliotekstatus" ma:index="24" nillable="true" ma:displayName="Nettbibliotek status" ma:description="Denne kolonnen viser status for dokumentet i Nettbiblioteket for de dokumentene som lastes opp der." ma:format="Dropdown" ma:internalName="Nettbibliotekstatu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Opprinnelse xmlns="6d4a5315-78c6-4c96-bb32-0e29fe55ad16">Elvia</Opprinnelse>
    <Nettbibliotekstatus xmlns="b4509093-701c-4f4a-83cb-59d1966a0a3b" xsi:nil="true"/>
    <Godkjenner xmlns="6d4a5315-78c6-4c96-bb32-0e29fe55ad16">
      <UserInfo>
        <DisplayName>Kjetil Utrimark</DisplayName>
        <AccountId>79</AccountId>
        <AccountType/>
      </UserInfo>
    </Godkjenner>
    <Emneord xmlns="6d4a5315-78c6-4c96-bb32-0e29fe55ad16">løft</Emneord>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Ekstern xmlns="6d4a5315-78c6-4c96-bb32-0e29fe55ad16">false</Ekstern>
    <SharedWithUsers xmlns="6d4a5315-78c6-4c96-bb32-0e29fe55ad16">
      <UserInfo>
        <DisplayName/>
        <AccountId xsi:nil="true"/>
        <AccountType/>
      </UserInfo>
    </SharedWithUsers>
    <MediaLengthInSeconds xmlns="b4509093-701c-4f4a-83cb-59d1966a0a3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A0EFB9-15E7-458F-A604-2EFDDA298EAA}"/>
</file>

<file path=customXml/itemProps2.xml><?xml version="1.0" encoding="utf-8"?>
<ds:datastoreItem xmlns:ds="http://schemas.openxmlformats.org/officeDocument/2006/customXml" ds:itemID="{5B5B1BAC-5AF3-426D-AD74-361DCA4992AF}">
  <ds:schemaRefs>
    <ds:schemaRef ds:uri="a8f0b6f9-2b67-4617-a70c-e96b3cb34168"/>
    <ds:schemaRef ds:uri="http://purl.org/dc/dcmitype/"/>
    <ds:schemaRef ds:uri="http://schemas.microsoft.com/office/2006/documentManagement/types"/>
    <ds:schemaRef ds:uri="http://purl.org/dc/terms/"/>
    <ds:schemaRef ds:uri="http://www.w3.org/XML/1998/namespace"/>
    <ds:schemaRef ds:uri="http://schemas.microsoft.com/office/infopath/2007/PartnerControls"/>
    <ds:schemaRef ds:uri="bd6ed28d-af38-44fd-b7e0-25d28c6ead1c"/>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0</TotalTime>
  <Words>179</Words>
  <Application>Microsoft Office PowerPoint</Application>
  <PresentationFormat>Skjermfremvisning (16:9)</PresentationFormat>
  <Paragraphs>21</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Kjetil Utrimark</cp:lastModifiedBy>
  <cp:revision>1</cp:revision>
  <dcterms:created xsi:type="dcterms:W3CDTF">2017-08-30T13:22:09Z</dcterms:created>
  <dcterms:modified xsi:type="dcterms:W3CDTF">2023-07-06T11:04:00Z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MigrationWizId">
    <vt:lpwstr>3ec29678-00b2-4473-9672-03e6e32961f2</vt:lpwstr>
  </property>
  <property fmtid="{D5CDD505-2E9C-101B-9397-08002B2CF9AE}" pid="14" name="TriggerFlowInfo">
    <vt:lpwstr/>
  </property>
</Properties>
</file>