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4"/>
  </p:sldMasterIdLst>
  <p:notesMasterIdLst>
    <p:notesMasterId r:id="rId6"/>
  </p:notesMasterIdLst>
  <p:sldIdLst>
    <p:sldId id="264" r:id="rId5"/>
  </p:sldIdLst>
  <p:sldSz cx="9144000" cy="5143500" type="screen16x9"/>
  <p:notesSz cx="6858000" cy="9144000"/>
  <p:defaultTextStyle>
    <a:defPPr>
      <a:defRPr lang="nb-NO"/>
    </a:defPPr>
    <a:lvl1pPr marL="0" algn="l" defTabSz="685766" rtl="0" eaLnBrk="1" latinLnBrk="0" hangingPunct="1">
      <a:defRPr sz="1400" kern="1200">
        <a:solidFill>
          <a:schemeClr val="tx1"/>
        </a:solidFill>
        <a:latin typeface="+mn-lt"/>
        <a:ea typeface="+mn-ea"/>
        <a:cs typeface="+mn-cs"/>
      </a:defRPr>
    </a:lvl1pPr>
    <a:lvl2pPr marL="342883" algn="l" defTabSz="685766" rtl="0" eaLnBrk="1" latinLnBrk="0" hangingPunct="1">
      <a:defRPr sz="1400" kern="1200">
        <a:solidFill>
          <a:schemeClr val="tx1"/>
        </a:solidFill>
        <a:latin typeface="+mn-lt"/>
        <a:ea typeface="+mn-ea"/>
        <a:cs typeface="+mn-cs"/>
      </a:defRPr>
    </a:lvl2pPr>
    <a:lvl3pPr marL="685766" algn="l" defTabSz="685766" rtl="0" eaLnBrk="1" latinLnBrk="0" hangingPunct="1">
      <a:defRPr sz="1400" kern="1200">
        <a:solidFill>
          <a:schemeClr val="tx1"/>
        </a:solidFill>
        <a:latin typeface="+mn-lt"/>
        <a:ea typeface="+mn-ea"/>
        <a:cs typeface="+mn-cs"/>
      </a:defRPr>
    </a:lvl3pPr>
    <a:lvl4pPr marL="1028649" algn="l" defTabSz="685766" rtl="0" eaLnBrk="1" latinLnBrk="0" hangingPunct="1">
      <a:defRPr sz="1400" kern="1200">
        <a:solidFill>
          <a:schemeClr val="tx1"/>
        </a:solidFill>
        <a:latin typeface="+mn-lt"/>
        <a:ea typeface="+mn-ea"/>
        <a:cs typeface="+mn-cs"/>
      </a:defRPr>
    </a:lvl4pPr>
    <a:lvl5pPr marL="1371531" algn="l" defTabSz="685766" rtl="0" eaLnBrk="1" latinLnBrk="0" hangingPunct="1">
      <a:defRPr sz="1400" kern="1200">
        <a:solidFill>
          <a:schemeClr val="tx1"/>
        </a:solidFill>
        <a:latin typeface="+mn-lt"/>
        <a:ea typeface="+mn-ea"/>
        <a:cs typeface="+mn-cs"/>
      </a:defRPr>
    </a:lvl5pPr>
    <a:lvl6pPr marL="1714414" algn="l" defTabSz="685766" rtl="0" eaLnBrk="1" latinLnBrk="0" hangingPunct="1">
      <a:defRPr sz="1400" kern="1200">
        <a:solidFill>
          <a:schemeClr val="tx1"/>
        </a:solidFill>
        <a:latin typeface="+mn-lt"/>
        <a:ea typeface="+mn-ea"/>
        <a:cs typeface="+mn-cs"/>
      </a:defRPr>
    </a:lvl6pPr>
    <a:lvl7pPr marL="2057297" algn="l" defTabSz="685766" rtl="0" eaLnBrk="1" latinLnBrk="0" hangingPunct="1">
      <a:defRPr sz="1400" kern="1200">
        <a:solidFill>
          <a:schemeClr val="tx1"/>
        </a:solidFill>
        <a:latin typeface="+mn-lt"/>
        <a:ea typeface="+mn-ea"/>
        <a:cs typeface="+mn-cs"/>
      </a:defRPr>
    </a:lvl7pPr>
    <a:lvl8pPr marL="2400180" algn="l" defTabSz="685766" rtl="0" eaLnBrk="1" latinLnBrk="0" hangingPunct="1">
      <a:defRPr sz="1400" kern="1200">
        <a:solidFill>
          <a:schemeClr val="tx1"/>
        </a:solidFill>
        <a:latin typeface="+mn-lt"/>
        <a:ea typeface="+mn-ea"/>
        <a:cs typeface="+mn-cs"/>
      </a:defRPr>
    </a:lvl8pPr>
    <a:lvl9pPr marL="2743063" algn="l" defTabSz="685766" rtl="0" eaLnBrk="1" latinLnBrk="0" hangingPunct="1">
      <a:defRPr sz="1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na Warhuus" initials="NW" lastIdx="2" clrIdx="0">
    <p:extLst>
      <p:ext uri="{19B8F6BF-5375-455C-9EA6-DF929625EA0E}">
        <p15:presenceInfo xmlns:p15="http://schemas.microsoft.com/office/powerpoint/2012/main" userId="S::a25268@hafslund.no::1b436bdc-2fa3-4c1a-a5b8-ef43a48e3b0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F95BC"/>
    <a:srgbClr val="203873"/>
    <a:srgbClr val="173F8A"/>
    <a:srgbClr val="203A73"/>
    <a:srgbClr val="E5E0DC"/>
    <a:srgbClr val="F4F3F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8DF585-7080-4264-A182-28382C4FD991}" v="3" dt="2023-07-06T10:20:10.681"/>
  </p1510:revLst>
</p1510:revInfo>
</file>

<file path=ppt/tableStyles.xml><?xml version="1.0" encoding="utf-8"?>
<a:tblStyleLst xmlns:a="http://schemas.openxmlformats.org/drawingml/2006/main" def="{5C22544A-7EE6-4342-B048-85BDC9FD1C3A}">
  <a:tblStyle styleId="{5C22544A-7EE6-4342-B048-85BDC9FD1C3A}" styleName="Middels stil 2 - uthev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45" d="100"/>
          <a:sy n="145" d="100"/>
        </p:scale>
        <p:origin x="114" y="106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jetil Utrimark" userId="1279c3cc-6e74-4314-a4cd-7d733113e553" providerId="ADAL" clId="{C38DF585-7080-4264-A182-28382C4FD991}"/>
    <pc:docChg chg="undo custSel modSld">
      <pc:chgData name="Kjetil Utrimark" userId="1279c3cc-6e74-4314-a4cd-7d733113e553" providerId="ADAL" clId="{C38DF585-7080-4264-A182-28382C4FD991}" dt="2023-07-06T11:03:52.074" v="1087" actId="14100"/>
      <pc:docMkLst>
        <pc:docMk/>
      </pc:docMkLst>
      <pc:sldChg chg="addSp delSp modSp mod">
        <pc:chgData name="Kjetil Utrimark" userId="1279c3cc-6e74-4314-a4cd-7d733113e553" providerId="ADAL" clId="{C38DF585-7080-4264-A182-28382C4FD991}" dt="2023-07-06T11:03:52.074" v="1087" actId="14100"/>
        <pc:sldMkLst>
          <pc:docMk/>
          <pc:sldMk cId="3191417455" sldId="264"/>
        </pc:sldMkLst>
        <pc:spChg chg="del">
          <ac:chgData name="Kjetil Utrimark" userId="1279c3cc-6e74-4314-a4cd-7d733113e553" providerId="ADAL" clId="{C38DF585-7080-4264-A182-28382C4FD991}" dt="2023-07-06T10:20:10.680" v="187" actId="931"/>
          <ac:spMkLst>
            <pc:docMk/>
            <pc:sldMk cId="3191417455" sldId="264"/>
            <ac:spMk id="5" creationId="{357D348D-9334-48EE-A371-4335E1C96C8E}"/>
          </ac:spMkLst>
        </pc:spChg>
        <pc:spChg chg="mod">
          <ac:chgData name="Kjetil Utrimark" userId="1279c3cc-6e74-4314-a4cd-7d733113e553" providerId="ADAL" clId="{C38DF585-7080-4264-A182-28382C4FD991}" dt="2023-07-06T10:05:31.944" v="9" actId="20577"/>
          <ac:spMkLst>
            <pc:docMk/>
            <pc:sldMk cId="3191417455" sldId="264"/>
            <ac:spMk id="7" creationId="{390954B9-808C-1649-AA9B-AD05571CDE77}"/>
          </ac:spMkLst>
        </pc:spChg>
        <pc:spChg chg="del">
          <ac:chgData name="Kjetil Utrimark" userId="1279c3cc-6e74-4314-a4cd-7d733113e553" providerId="ADAL" clId="{C38DF585-7080-4264-A182-28382C4FD991}" dt="2023-07-06T10:05:46.603" v="11" actId="478"/>
          <ac:spMkLst>
            <pc:docMk/>
            <pc:sldMk cId="3191417455" sldId="264"/>
            <ac:spMk id="10" creationId="{1EE66BB0-00F8-4983-B16D-03B0EF5E8F5E}"/>
          </ac:spMkLst>
        </pc:spChg>
        <pc:graphicFrameChg chg="mod modGraphic">
          <ac:chgData name="Kjetil Utrimark" userId="1279c3cc-6e74-4314-a4cd-7d733113e553" providerId="ADAL" clId="{C38DF585-7080-4264-A182-28382C4FD991}" dt="2023-07-06T11:03:16.860" v="1080" actId="14100"/>
          <ac:graphicFrameMkLst>
            <pc:docMk/>
            <pc:sldMk cId="3191417455" sldId="264"/>
            <ac:graphicFrameMk id="6" creationId="{7C9E829E-CD53-9147-A035-47F021DC1DF2}"/>
          </ac:graphicFrameMkLst>
        </pc:graphicFrameChg>
        <pc:graphicFrameChg chg="mod modGraphic">
          <ac:chgData name="Kjetil Utrimark" userId="1279c3cc-6e74-4314-a4cd-7d733113e553" providerId="ADAL" clId="{C38DF585-7080-4264-A182-28382C4FD991}" dt="2023-07-06T11:03:22.723" v="1082" actId="14100"/>
          <ac:graphicFrameMkLst>
            <pc:docMk/>
            <pc:sldMk cId="3191417455" sldId="264"/>
            <ac:graphicFrameMk id="8" creationId="{9A7836F5-DA16-D742-81B8-273E5FA233B4}"/>
          </ac:graphicFrameMkLst>
        </pc:graphicFrameChg>
        <pc:picChg chg="del">
          <ac:chgData name="Kjetil Utrimark" userId="1279c3cc-6e74-4314-a4cd-7d733113e553" providerId="ADAL" clId="{C38DF585-7080-4264-A182-28382C4FD991}" dt="2023-07-06T10:05:34.748" v="10" actId="478"/>
          <ac:picMkLst>
            <pc:docMk/>
            <pc:sldMk cId="3191417455" sldId="264"/>
            <ac:picMk id="4" creationId="{8AE66B0A-FD56-4417-A223-C2CE0365FFD1}"/>
          </ac:picMkLst>
        </pc:picChg>
        <pc:picChg chg="add mod modCrop">
          <ac:chgData name="Kjetil Utrimark" userId="1279c3cc-6e74-4314-a4cd-7d733113e553" providerId="ADAL" clId="{C38DF585-7080-4264-A182-28382C4FD991}" dt="2023-07-06T11:03:52.074" v="1087" actId="14100"/>
          <ac:picMkLst>
            <pc:docMk/>
            <pc:sldMk cId="3191417455" sldId="264"/>
            <ac:picMk id="9" creationId="{9198C5F2-467A-7AE0-F53B-1479D58B5A2E}"/>
          </ac:picMkLst>
        </pc:picChg>
      </pc:sldChg>
    </pc:docChg>
  </pc:docChgLst>
  <pc:docChgLst>
    <pc:chgData name="Reidulf Ekera" userId="S::reidulf.ekera@elvia.no::f4927be7-e749-48e9-8ea8-3ef03d59aa3f" providerId="AD" clId="Web-{E30ED6CD-E4C5-4ACB-A489-81A0CB9747C1}"/>
    <pc:docChg chg="modSld">
      <pc:chgData name="Reidulf Ekera" userId="S::reidulf.ekera@elvia.no::f4927be7-e749-48e9-8ea8-3ef03d59aa3f" providerId="AD" clId="Web-{E30ED6CD-E4C5-4ACB-A489-81A0CB9747C1}" dt="2022-06-17T08:29:10.809" v="19"/>
      <pc:docMkLst>
        <pc:docMk/>
      </pc:docMkLst>
      <pc:sldChg chg="addSp delSp modSp">
        <pc:chgData name="Reidulf Ekera" userId="S::reidulf.ekera@elvia.no::f4927be7-e749-48e9-8ea8-3ef03d59aa3f" providerId="AD" clId="Web-{E30ED6CD-E4C5-4ACB-A489-81A0CB9747C1}" dt="2022-06-17T08:29:10.809" v="19"/>
        <pc:sldMkLst>
          <pc:docMk/>
          <pc:sldMk cId="3191417455" sldId="264"/>
        </pc:sldMkLst>
        <pc:spChg chg="add del">
          <ac:chgData name="Reidulf Ekera" userId="S::reidulf.ekera@elvia.no::f4927be7-e749-48e9-8ea8-3ef03d59aa3f" providerId="AD" clId="Web-{E30ED6CD-E4C5-4ACB-A489-81A0CB9747C1}" dt="2022-06-17T08:29:10.809" v="19"/>
          <ac:spMkLst>
            <pc:docMk/>
            <pc:sldMk cId="3191417455" sldId="264"/>
            <ac:spMk id="5" creationId="{357D348D-9334-48EE-A371-4335E1C96C8E}"/>
          </ac:spMkLst>
        </pc:spChg>
        <pc:spChg chg="add del mod">
          <ac:chgData name="Reidulf Ekera" userId="S::reidulf.ekera@elvia.no::f4927be7-e749-48e9-8ea8-3ef03d59aa3f" providerId="AD" clId="Web-{E30ED6CD-E4C5-4ACB-A489-81A0CB9747C1}" dt="2022-06-17T08:28:45.980" v="15"/>
          <ac:spMkLst>
            <pc:docMk/>
            <pc:sldMk cId="3191417455" sldId="264"/>
            <ac:spMk id="9" creationId="{457F1F21-AA04-CF36-6E13-6775A3D9D008}"/>
          </ac:spMkLst>
        </pc:spChg>
        <pc:graphicFrameChg chg="mod modGraphic">
          <ac:chgData name="Reidulf Ekera" userId="S::reidulf.ekera@elvia.no::f4927be7-e749-48e9-8ea8-3ef03d59aa3f" providerId="AD" clId="Web-{E30ED6CD-E4C5-4ACB-A489-81A0CB9747C1}" dt="2022-06-17T08:28:04.542" v="11"/>
          <ac:graphicFrameMkLst>
            <pc:docMk/>
            <pc:sldMk cId="3191417455" sldId="264"/>
            <ac:graphicFrameMk id="6" creationId="{7C9E829E-CD53-9147-A035-47F021DC1DF2}"/>
          </ac:graphicFrameMkLst>
        </pc:graphicFrameChg>
        <pc:picChg chg="add del mod ord modCrop">
          <ac:chgData name="Reidulf Ekera" userId="S::reidulf.ekera@elvia.no::f4927be7-e749-48e9-8ea8-3ef03d59aa3f" providerId="AD" clId="Web-{E30ED6CD-E4C5-4ACB-A489-81A0CB9747C1}" dt="2022-06-17T08:28:48.418" v="17"/>
          <ac:picMkLst>
            <pc:docMk/>
            <pc:sldMk cId="3191417455" sldId="264"/>
            <ac:picMk id="3" creationId="{8058BE2A-F0EE-2AB4-FA3D-A154BAF994FC}"/>
          </ac:picMkLst>
        </pc:picChg>
        <pc:picChg chg="add del mod ord modCrop">
          <ac:chgData name="Reidulf Ekera" userId="S::reidulf.ekera@elvia.no::f4927be7-e749-48e9-8ea8-3ef03d59aa3f" providerId="AD" clId="Web-{E30ED6CD-E4C5-4ACB-A489-81A0CB9747C1}" dt="2022-06-17T08:29:10.809" v="19"/>
          <ac:picMkLst>
            <pc:docMk/>
            <pc:sldMk cId="3191417455" sldId="264"/>
            <ac:picMk id="10" creationId="{65D1EC06-11F2-0D71-12B9-CD1AC5A269FA}"/>
          </ac:picMkLst>
        </pc:picChg>
      </pc:sldChg>
    </pc:docChg>
  </pc:docChgLst>
  <pc:docChgLst>
    <pc:chgData name="Kjetil Utrimark" userId="1279c3cc-6e74-4314-a4cd-7d733113e553" providerId="ADAL" clId="{F255E1A9-BB83-4ADE-B0B1-3D5D2D246FD9}"/>
    <pc:docChg chg="custSel modSld">
      <pc:chgData name="Kjetil Utrimark" userId="1279c3cc-6e74-4314-a4cd-7d733113e553" providerId="ADAL" clId="{F255E1A9-BB83-4ADE-B0B1-3D5D2D246FD9}" dt="2021-03-26T09:43:58.235" v="8" actId="20577"/>
      <pc:docMkLst>
        <pc:docMk/>
      </pc:docMkLst>
      <pc:sldChg chg="modSp mod">
        <pc:chgData name="Kjetil Utrimark" userId="1279c3cc-6e74-4314-a4cd-7d733113e553" providerId="ADAL" clId="{F255E1A9-BB83-4ADE-B0B1-3D5D2D246FD9}" dt="2021-03-26T09:43:58.235" v="8" actId="20577"/>
        <pc:sldMkLst>
          <pc:docMk/>
          <pc:sldMk cId="3191417455" sldId="264"/>
        </pc:sldMkLst>
        <pc:spChg chg="mod">
          <ac:chgData name="Kjetil Utrimark" userId="1279c3cc-6e74-4314-a4cd-7d733113e553" providerId="ADAL" clId="{F255E1A9-BB83-4ADE-B0B1-3D5D2D246FD9}" dt="2021-03-26T09:43:46.344" v="0" actId="1076"/>
          <ac:spMkLst>
            <pc:docMk/>
            <pc:sldMk cId="3191417455" sldId="264"/>
            <ac:spMk id="3" creationId="{796AA78A-8CAD-479C-B3DB-CBAB1CD9900A}"/>
          </ac:spMkLst>
        </pc:spChg>
        <pc:graphicFrameChg chg="modGraphic">
          <ac:chgData name="Kjetil Utrimark" userId="1279c3cc-6e74-4314-a4cd-7d733113e553" providerId="ADAL" clId="{F255E1A9-BB83-4ADE-B0B1-3D5D2D246FD9}" dt="2021-03-26T09:43:58.235" v="8" actId="20577"/>
          <ac:graphicFrameMkLst>
            <pc:docMk/>
            <pc:sldMk cId="3191417455" sldId="264"/>
            <ac:graphicFrameMk id="6" creationId="{7C9E829E-CD53-9147-A035-47F021DC1DF2}"/>
          </ac:graphicFrameMkLst>
        </pc:graphicFrameChg>
      </pc:sldChg>
    </pc:docChg>
  </pc:docChgLst>
  <pc:docChgLst>
    <pc:chgData name="Reidulf Ekera" userId="f4927be7-e749-48e9-8ea8-3ef03d59aa3f" providerId="ADAL" clId="{E7BF8D49-8672-4AC6-B27F-90AA8C825795}"/>
    <pc:docChg chg="custSel modSld">
      <pc:chgData name="Reidulf Ekera" userId="f4927be7-e749-48e9-8ea8-3ef03d59aa3f" providerId="ADAL" clId="{E7BF8D49-8672-4AC6-B27F-90AA8C825795}" dt="2022-06-17T08:30:26.873" v="191" actId="1076"/>
      <pc:docMkLst>
        <pc:docMk/>
      </pc:docMkLst>
      <pc:sldChg chg="addSp delSp modSp mod">
        <pc:chgData name="Reidulf Ekera" userId="f4927be7-e749-48e9-8ea8-3ef03d59aa3f" providerId="ADAL" clId="{E7BF8D49-8672-4AC6-B27F-90AA8C825795}" dt="2022-06-17T08:30:26.873" v="191" actId="1076"/>
        <pc:sldMkLst>
          <pc:docMk/>
          <pc:sldMk cId="3191417455" sldId="264"/>
        </pc:sldMkLst>
        <pc:spChg chg="del">
          <ac:chgData name="Reidulf Ekera" userId="f4927be7-e749-48e9-8ea8-3ef03d59aa3f" providerId="ADAL" clId="{E7BF8D49-8672-4AC6-B27F-90AA8C825795}" dt="2022-06-17T06:53:21.757" v="145" actId="478"/>
          <ac:spMkLst>
            <pc:docMk/>
            <pc:sldMk cId="3191417455" sldId="264"/>
            <ac:spMk id="3" creationId="{796AA78A-8CAD-479C-B3DB-CBAB1CD9900A}"/>
          </ac:spMkLst>
        </pc:spChg>
        <pc:spChg chg="del">
          <ac:chgData name="Reidulf Ekera" userId="f4927be7-e749-48e9-8ea8-3ef03d59aa3f" providerId="ADAL" clId="{E7BF8D49-8672-4AC6-B27F-90AA8C825795}" dt="2022-06-17T06:53:16.607" v="144" actId="478"/>
          <ac:spMkLst>
            <pc:docMk/>
            <pc:sldMk cId="3191417455" sldId="264"/>
            <ac:spMk id="4" creationId="{00FC8769-9746-405A-9C48-04EB23EAA860}"/>
          </ac:spMkLst>
        </pc:spChg>
        <pc:spChg chg="mod">
          <ac:chgData name="Reidulf Ekera" userId="f4927be7-e749-48e9-8ea8-3ef03d59aa3f" providerId="ADAL" clId="{E7BF8D49-8672-4AC6-B27F-90AA8C825795}" dt="2022-06-17T08:23:48.806" v="151" actId="20577"/>
          <ac:spMkLst>
            <pc:docMk/>
            <pc:sldMk cId="3191417455" sldId="264"/>
            <ac:spMk id="7" creationId="{390954B9-808C-1649-AA9B-AD05571CDE77}"/>
          </ac:spMkLst>
        </pc:spChg>
        <pc:spChg chg="add mod">
          <ac:chgData name="Reidulf Ekera" userId="f4927be7-e749-48e9-8ea8-3ef03d59aa3f" providerId="ADAL" clId="{E7BF8D49-8672-4AC6-B27F-90AA8C825795}" dt="2022-06-17T08:30:26.873" v="191" actId="1076"/>
          <ac:spMkLst>
            <pc:docMk/>
            <pc:sldMk cId="3191417455" sldId="264"/>
            <ac:spMk id="10" creationId="{1EE66BB0-00F8-4983-B16D-03B0EF5E8F5E}"/>
          </ac:spMkLst>
        </pc:spChg>
        <pc:graphicFrameChg chg="mod modGraphic">
          <ac:chgData name="Reidulf Ekera" userId="f4927be7-e749-48e9-8ea8-3ef03d59aa3f" providerId="ADAL" clId="{E7BF8D49-8672-4AC6-B27F-90AA8C825795}" dt="2022-06-17T08:25:26.077" v="185" actId="20577"/>
          <ac:graphicFrameMkLst>
            <pc:docMk/>
            <pc:sldMk cId="3191417455" sldId="264"/>
            <ac:graphicFrameMk id="6" creationId="{7C9E829E-CD53-9147-A035-47F021DC1DF2}"/>
          </ac:graphicFrameMkLst>
        </pc:graphicFrameChg>
        <pc:picChg chg="add mod">
          <ac:chgData name="Reidulf Ekera" userId="f4927be7-e749-48e9-8ea8-3ef03d59aa3f" providerId="ADAL" clId="{E7BF8D49-8672-4AC6-B27F-90AA8C825795}" dt="2022-06-17T08:29:44.867" v="187" actId="1076"/>
          <ac:picMkLst>
            <pc:docMk/>
            <pc:sldMk cId="3191417455" sldId="264"/>
            <ac:picMk id="4" creationId="{8AE66B0A-FD56-4417-A223-C2CE0365FFD1}"/>
          </ac:picMkLst>
        </pc:picChg>
        <pc:picChg chg="add del">
          <ac:chgData name="Reidulf Ekera" userId="f4927be7-e749-48e9-8ea8-3ef03d59aa3f" providerId="ADAL" clId="{E7BF8D49-8672-4AC6-B27F-90AA8C825795}" dt="2022-06-17T08:30:11.950" v="189"/>
          <ac:picMkLst>
            <pc:docMk/>
            <pc:sldMk cId="3191417455" sldId="264"/>
            <ac:picMk id="9" creationId="{F2A1D56C-268D-4ED2-84B8-77BCC157BF8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ED0809-99B0-4680-BC1C-1265DC8D55E2}" type="datetimeFigureOut">
              <a:rPr lang="nb-NO" smtClean="0"/>
              <a:t>06.07.2023</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700980-28E4-4CDE-AAF6-84D7F3A9B333}" type="slidenum">
              <a:rPr lang="nb-NO" smtClean="0"/>
              <a:t>‹#›</a:t>
            </a:fld>
            <a:endParaRPr lang="nb-NO"/>
          </a:p>
        </p:txBody>
      </p:sp>
    </p:spTree>
    <p:extLst>
      <p:ext uri="{BB962C8B-B14F-4D97-AF65-F5344CB8AC3E}">
        <p14:creationId xmlns:p14="http://schemas.microsoft.com/office/powerpoint/2010/main" val="709444510"/>
      </p:ext>
    </p:extLst>
  </p:cSld>
  <p:clrMap bg1="lt1" tx1="dk1" bg2="lt2" tx2="dk2" accent1="accent1" accent2="accent2" accent3="accent3" accent4="accent4" accent5="accent5" accent6="accent6" hlink="hlink" folHlink="folHlink"/>
  <p:notesStyle>
    <a:lvl1pPr marL="0" algn="l" defTabSz="685766" rtl="0" eaLnBrk="1" latinLnBrk="0" hangingPunct="1">
      <a:defRPr sz="900" kern="1200">
        <a:solidFill>
          <a:schemeClr val="tx1"/>
        </a:solidFill>
        <a:latin typeface="+mn-lt"/>
        <a:ea typeface="+mn-ea"/>
        <a:cs typeface="+mn-cs"/>
      </a:defRPr>
    </a:lvl1pPr>
    <a:lvl2pPr marL="342883" algn="l" defTabSz="685766" rtl="0" eaLnBrk="1" latinLnBrk="0" hangingPunct="1">
      <a:defRPr sz="900" kern="1200">
        <a:solidFill>
          <a:schemeClr val="tx1"/>
        </a:solidFill>
        <a:latin typeface="+mn-lt"/>
        <a:ea typeface="+mn-ea"/>
        <a:cs typeface="+mn-cs"/>
      </a:defRPr>
    </a:lvl2pPr>
    <a:lvl3pPr marL="685766" algn="l" defTabSz="685766" rtl="0" eaLnBrk="1" latinLnBrk="0" hangingPunct="1">
      <a:defRPr sz="900" kern="1200">
        <a:solidFill>
          <a:schemeClr val="tx1"/>
        </a:solidFill>
        <a:latin typeface="+mn-lt"/>
        <a:ea typeface="+mn-ea"/>
        <a:cs typeface="+mn-cs"/>
      </a:defRPr>
    </a:lvl3pPr>
    <a:lvl4pPr marL="1028649" algn="l" defTabSz="685766" rtl="0" eaLnBrk="1" latinLnBrk="0" hangingPunct="1">
      <a:defRPr sz="900" kern="1200">
        <a:solidFill>
          <a:schemeClr val="tx1"/>
        </a:solidFill>
        <a:latin typeface="+mn-lt"/>
        <a:ea typeface="+mn-ea"/>
        <a:cs typeface="+mn-cs"/>
      </a:defRPr>
    </a:lvl4pPr>
    <a:lvl5pPr marL="1371531" algn="l" defTabSz="685766" rtl="0" eaLnBrk="1" latinLnBrk="0" hangingPunct="1">
      <a:defRPr sz="900" kern="1200">
        <a:solidFill>
          <a:schemeClr val="tx1"/>
        </a:solidFill>
        <a:latin typeface="+mn-lt"/>
        <a:ea typeface="+mn-ea"/>
        <a:cs typeface="+mn-cs"/>
      </a:defRPr>
    </a:lvl5pPr>
    <a:lvl6pPr marL="1714414" algn="l" defTabSz="685766" rtl="0" eaLnBrk="1" latinLnBrk="0" hangingPunct="1">
      <a:defRPr sz="900" kern="1200">
        <a:solidFill>
          <a:schemeClr val="tx1"/>
        </a:solidFill>
        <a:latin typeface="+mn-lt"/>
        <a:ea typeface="+mn-ea"/>
        <a:cs typeface="+mn-cs"/>
      </a:defRPr>
    </a:lvl6pPr>
    <a:lvl7pPr marL="2057297" algn="l" defTabSz="685766" rtl="0" eaLnBrk="1" latinLnBrk="0" hangingPunct="1">
      <a:defRPr sz="900" kern="1200">
        <a:solidFill>
          <a:schemeClr val="tx1"/>
        </a:solidFill>
        <a:latin typeface="+mn-lt"/>
        <a:ea typeface="+mn-ea"/>
        <a:cs typeface="+mn-cs"/>
      </a:defRPr>
    </a:lvl7pPr>
    <a:lvl8pPr marL="2400180" algn="l" defTabSz="685766" rtl="0" eaLnBrk="1" latinLnBrk="0" hangingPunct="1">
      <a:defRPr sz="900" kern="1200">
        <a:solidFill>
          <a:schemeClr val="tx1"/>
        </a:solidFill>
        <a:latin typeface="+mn-lt"/>
        <a:ea typeface="+mn-ea"/>
        <a:cs typeface="+mn-cs"/>
      </a:defRPr>
    </a:lvl8pPr>
    <a:lvl9pPr marL="2743063" algn="l" defTabSz="685766" rtl="0" eaLnBrk="1" latinLnBrk="0" hangingPunct="1">
      <a:defRPr sz="9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Forside med bilde">
    <p:spTree>
      <p:nvGrpSpPr>
        <p:cNvPr id="1" name=""/>
        <p:cNvGrpSpPr/>
        <p:nvPr/>
      </p:nvGrpSpPr>
      <p:grpSpPr>
        <a:xfrm>
          <a:off x="0" y="0"/>
          <a:ext cx="0" cy="0"/>
          <a:chOff x="0" y="0"/>
          <a:chExt cx="0" cy="0"/>
        </a:xfrm>
      </p:grpSpPr>
      <p:sp>
        <p:nvSpPr>
          <p:cNvPr id="20" name="Plassholder for bilde 19">
            <a:extLst>
              <a:ext uri="{FF2B5EF4-FFF2-40B4-BE49-F238E27FC236}">
                <a16:creationId xmlns:a16="http://schemas.microsoft.com/office/drawing/2014/main" id="{262C4314-427D-4871-A86F-EF1BDE927798}"/>
              </a:ext>
            </a:extLst>
          </p:cNvPr>
          <p:cNvSpPr>
            <a:spLocks noGrp="1"/>
          </p:cNvSpPr>
          <p:nvPr>
            <p:ph type="pic" sz="quarter" idx="10"/>
          </p:nvPr>
        </p:nvSpPr>
        <p:spPr>
          <a:xfrm>
            <a:off x="-1289" y="0"/>
            <a:ext cx="9145289" cy="5144144"/>
          </a:xfrm>
          <a:custGeom>
            <a:avLst/>
            <a:gdLst>
              <a:gd name="connsiteX0" fmla="*/ 11955362 w 24385848"/>
              <a:gd name="connsiteY0" fmla="*/ 0 h 13717715"/>
              <a:gd name="connsiteX1" fmla="*/ 24385848 w 24385848"/>
              <a:gd name="connsiteY1" fmla="*/ 0 h 13717715"/>
              <a:gd name="connsiteX2" fmla="*/ 24385848 w 24385848"/>
              <a:gd name="connsiteY2" fmla="*/ 9755379 h 13717715"/>
              <a:gd name="connsiteX3" fmla="*/ 24382412 w 24385848"/>
              <a:gd name="connsiteY3" fmla="*/ 9755903 h 13717715"/>
              <a:gd name="connsiteX4" fmla="*/ 24382412 w 24385848"/>
              <a:gd name="connsiteY4" fmla="*/ 10054689 h 13717715"/>
              <a:gd name="connsiteX5" fmla="*/ 24163544 w 24385848"/>
              <a:gd name="connsiteY5" fmla="*/ 9949255 h 13717715"/>
              <a:gd name="connsiteX6" fmla="*/ 23042518 w 24385848"/>
              <a:gd name="connsiteY6" fmla="*/ 9722930 h 13717715"/>
              <a:gd name="connsiteX7" fmla="*/ 20162518 w 24385848"/>
              <a:gd name="connsiteY7" fmla="*/ 12602930 h 13717715"/>
              <a:gd name="connsiteX8" fmla="*/ 20291998 w 24385848"/>
              <a:gd name="connsiteY8" fmla="*/ 13459354 h 13717715"/>
              <a:gd name="connsiteX9" fmla="*/ 20386558 w 24385848"/>
              <a:gd name="connsiteY9" fmla="*/ 13717715 h 13717715"/>
              <a:gd name="connsiteX10" fmla="*/ 15208916 w 24385848"/>
              <a:gd name="connsiteY10" fmla="*/ 13717715 h 13717715"/>
              <a:gd name="connsiteX11" fmla="*/ 15208916 w 24385848"/>
              <a:gd name="connsiteY11" fmla="*/ 13716000 h 13717715"/>
              <a:gd name="connsiteX12" fmla="*/ 11957333 w 24385848"/>
              <a:gd name="connsiteY12" fmla="*/ 13716000 h 13717715"/>
              <a:gd name="connsiteX13" fmla="*/ 11837392 w 24385848"/>
              <a:gd name="connsiteY13" fmla="*/ 13507400 h 13717715"/>
              <a:gd name="connsiteX14" fmla="*/ 10153269 w 24385848"/>
              <a:gd name="connsiteY14" fmla="*/ 6856288 h 13717715"/>
              <a:gd name="connsiteX15" fmla="*/ 11837392 w 24385848"/>
              <a:gd name="connsiteY15" fmla="*/ 205173 h 13717715"/>
              <a:gd name="connsiteX16" fmla="*/ 0 w 24385848"/>
              <a:gd name="connsiteY16" fmla="*/ 0 h 13717715"/>
              <a:gd name="connsiteX17" fmla="*/ 11920344 w 24385848"/>
              <a:gd name="connsiteY17" fmla="*/ 0 h 13717715"/>
              <a:gd name="connsiteX18" fmla="*/ 11801388 w 24385848"/>
              <a:gd name="connsiteY18" fmla="*/ 206888 h 13717715"/>
              <a:gd name="connsiteX19" fmla="*/ 10117266 w 24385848"/>
              <a:gd name="connsiteY19" fmla="*/ 6858001 h 13717715"/>
              <a:gd name="connsiteX20" fmla="*/ 11801388 w 24385848"/>
              <a:gd name="connsiteY20" fmla="*/ 13509115 h 13717715"/>
              <a:gd name="connsiteX21" fmla="*/ 11921332 w 24385848"/>
              <a:gd name="connsiteY21" fmla="*/ 13717715 h 13717715"/>
              <a:gd name="connsiteX22" fmla="*/ 0 w 24385848"/>
              <a:gd name="connsiteY22"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24385848" h="13717715">
                <a:moveTo>
                  <a:pt x="11955362" y="0"/>
                </a:moveTo>
                <a:lnTo>
                  <a:pt x="24385848" y="0"/>
                </a:lnTo>
                <a:lnTo>
                  <a:pt x="24385848" y="9755379"/>
                </a:lnTo>
                <a:lnTo>
                  <a:pt x="24382412" y="9755903"/>
                </a:lnTo>
                <a:lnTo>
                  <a:pt x="24382412" y="10054689"/>
                </a:lnTo>
                <a:lnTo>
                  <a:pt x="24163544" y="9949255"/>
                </a:lnTo>
                <a:cubicBezTo>
                  <a:pt x="23818986" y="9803519"/>
                  <a:pt x="23440162" y="9722930"/>
                  <a:pt x="23042518" y="9722930"/>
                </a:cubicBezTo>
                <a:cubicBezTo>
                  <a:pt x="21451938" y="9722930"/>
                  <a:pt x="20162518" y="11012350"/>
                  <a:pt x="20162518" y="12602930"/>
                </a:cubicBezTo>
                <a:cubicBezTo>
                  <a:pt x="20162518" y="12901164"/>
                  <a:pt x="20207850" y="13188810"/>
                  <a:pt x="20291998" y="13459354"/>
                </a:cubicBezTo>
                <a:lnTo>
                  <a:pt x="20386558" y="13717715"/>
                </a:lnTo>
                <a:lnTo>
                  <a:pt x="15208916" y="13717715"/>
                </a:lnTo>
                <a:lnTo>
                  <a:pt x="15208916" y="13716000"/>
                </a:lnTo>
                <a:lnTo>
                  <a:pt x="11957333" y="13716000"/>
                </a:lnTo>
                <a:lnTo>
                  <a:pt x="11837392" y="13507400"/>
                </a:lnTo>
                <a:cubicBezTo>
                  <a:pt x="10763350" y="11530269"/>
                  <a:pt x="10153269" y="9264523"/>
                  <a:pt x="10153269" y="6856288"/>
                </a:cubicBezTo>
                <a:cubicBezTo>
                  <a:pt x="10153269" y="4448054"/>
                  <a:pt x="10763350" y="2182305"/>
                  <a:pt x="11837392" y="205173"/>
                </a:cubicBezTo>
                <a:close/>
                <a:moveTo>
                  <a:pt x="0" y="0"/>
                </a:moveTo>
                <a:lnTo>
                  <a:pt x="11920344" y="0"/>
                </a:lnTo>
                <a:lnTo>
                  <a:pt x="11801388" y="206888"/>
                </a:lnTo>
                <a:cubicBezTo>
                  <a:pt x="10727346" y="2184020"/>
                  <a:pt x="10117266" y="4449765"/>
                  <a:pt x="10117266" y="6858001"/>
                </a:cubicBezTo>
                <a:cubicBezTo>
                  <a:pt x="10117266" y="9266238"/>
                  <a:pt x="10727346" y="11531984"/>
                  <a:pt x="11801388" y="13509115"/>
                </a:cubicBezTo>
                <a:lnTo>
                  <a:pt x="11921332" y="13717715"/>
                </a:lnTo>
                <a:lnTo>
                  <a:pt x="0" y="13717715"/>
                </a:lnTo>
                <a:close/>
              </a:path>
            </a:pathLst>
          </a:custGeom>
          <a:solidFill>
            <a:srgbClr val="262626"/>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9" name="Ellipse 8" hidden="1">
            <a:extLst>
              <a:ext uri="{FF2B5EF4-FFF2-40B4-BE49-F238E27FC236}">
                <a16:creationId xmlns:a16="http://schemas.microsoft.com/office/drawing/2014/main" id="{6A25AD65-3C3E-44CB-8F07-5121C4ACDD9D}"/>
              </a:ext>
            </a:extLst>
          </p:cNvPr>
          <p:cNvSpPr/>
          <p:nvPr userDrawn="1"/>
        </p:nvSpPr>
        <p:spPr>
          <a:xfrm>
            <a:off x="3807725" y="-2660850"/>
            <a:ext cx="10465881" cy="104652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0" name="Ellipse 9" hidden="1">
            <a:extLst>
              <a:ext uri="{FF2B5EF4-FFF2-40B4-BE49-F238E27FC236}">
                <a16:creationId xmlns:a16="http://schemas.microsoft.com/office/drawing/2014/main" id="{C0376A57-BB06-4817-8CEB-CF40CDCA3D25}"/>
              </a:ext>
            </a:extLst>
          </p:cNvPr>
          <p:cNvSpPr/>
          <p:nvPr userDrawn="1"/>
        </p:nvSpPr>
        <p:spPr>
          <a:xfrm>
            <a:off x="7561438" y="3645456"/>
            <a:ext cx="2160140" cy="2160000"/>
          </a:xfrm>
          <a:prstGeom prst="ellipse">
            <a:avLst/>
          </a:prstGeom>
          <a:solidFill>
            <a:srgbClr val="22D238">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1745394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579698"/>
            <a:ext cx="3308129" cy="138500"/>
          </a:xfrm>
        </p:spPr>
        <p:txBody>
          <a:bodyPr anchor="b">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4" name="Plassholder for innhold 3"/>
          <p:cNvSpPr>
            <a:spLocks noGrp="1"/>
          </p:cNvSpPr>
          <p:nvPr>
            <p:ph sz="half" idx="2"/>
          </p:nvPr>
        </p:nvSpPr>
        <p:spPr>
          <a:xfrm>
            <a:off x="1053201"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4928437" y="1579699"/>
            <a:ext cx="3308129" cy="135017"/>
          </a:xfrm>
        </p:spPr>
        <p:txBody>
          <a:bodyPr anchor="b">
            <a:no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6" name="Plassholder for innhold 5"/>
          <p:cNvSpPr>
            <a:spLocks noGrp="1"/>
          </p:cNvSpPr>
          <p:nvPr>
            <p:ph sz="quarter" idx="4"/>
          </p:nvPr>
        </p:nvSpPr>
        <p:spPr>
          <a:xfrm>
            <a:off x="4928437" y="1714714"/>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0E8C3072-A9EE-EE4D-8E62-5F1AFCC33BC9}" type="datetime1">
              <a:rPr lang="nb-NO" smtClean="0"/>
              <a:t>06.07.2023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23019831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tel, tekst og tekstboble">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494AF27B-2750-AA41-BCA8-C1423F0F132E}" type="datetime1">
              <a:rPr lang="nb-NO" smtClean="0"/>
              <a:t>06.07.2023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8989" y="3333953"/>
            <a:ext cx="7177574" cy="1039472"/>
          </a:xfrm>
          <a:prstGeom prst="roundRect">
            <a:avLst>
              <a:gd name="adj" fmla="val 50000"/>
            </a:avLst>
          </a:prstGeom>
          <a:ln w="12700">
            <a:solidFill>
              <a:schemeClr val="accent1"/>
            </a:solidFill>
          </a:ln>
        </p:spPr>
        <p:txBody>
          <a:bodyPr lIns="432000" tIns="180000" rIns="432000" bIns="180000" anchor="ctr"/>
          <a:lstStyle>
            <a:lvl1pPr marL="0" indent="0" algn="ctr">
              <a:spcBef>
                <a:spcPts val="0"/>
              </a:spcBef>
              <a:buNone/>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657376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tel, tekst og 2x tekstbob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01C8B2D8-B731-1248-A241-ED0A6251A7D7}" type="datetime1">
              <a:rPr lang="nb-NO" smtClean="0"/>
              <a:t>06.07.2023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9" name="Plassholder for tekst 8">
            <a:extLst>
              <a:ext uri="{FF2B5EF4-FFF2-40B4-BE49-F238E27FC236}">
                <a16:creationId xmlns:a16="http://schemas.microsoft.com/office/drawing/2014/main" id="{0DC2770B-7F63-4B6A-AA34-363CAD3FCA8A}"/>
              </a:ext>
            </a:extLst>
          </p:cNvPr>
          <p:cNvSpPr>
            <a:spLocks noGrp="1"/>
          </p:cNvSpPr>
          <p:nvPr>
            <p:ph type="body" sz="quarter" idx="14"/>
          </p:nvPr>
        </p:nvSpPr>
        <p:spPr>
          <a:xfrm>
            <a:off x="4928437" y="1579699"/>
            <a:ext cx="3308126"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2" name="Plassholder for tekst 6">
            <a:extLst>
              <a:ext uri="{FF2B5EF4-FFF2-40B4-BE49-F238E27FC236}">
                <a16:creationId xmlns:a16="http://schemas.microsoft.com/office/drawing/2014/main" id="{085747B2-9A7D-4C67-A811-340B6601D547}"/>
              </a:ext>
            </a:extLst>
          </p:cNvPr>
          <p:cNvSpPr>
            <a:spLocks noGrp="1"/>
          </p:cNvSpPr>
          <p:nvPr>
            <p:ph type="body" sz="quarter" idx="16"/>
          </p:nvPr>
        </p:nvSpPr>
        <p:spPr>
          <a:xfrm>
            <a:off x="4928437" y="3240405"/>
            <a:ext cx="3308126"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Tree>
    <p:extLst>
      <p:ext uri="{BB962C8B-B14F-4D97-AF65-F5344CB8AC3E}">
        <p14:creationId xmlns:p14="http://schemas.microsoft.com/office/powerpoint/2010/main" val="15478119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tel, tekst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5" name="Plassholder for dato 4"/>
          <p:cNvSpPr>
            <a:spLocks noGrp="1"/>
          </p:cNvSpPr>
          <p:nvPr>
            <p:ph type="dt" sz="half" idx="10"/>
          </p:nvPr>
        </p:nvSpPr>
        <p:spPr/>
        <p:txBody>
          <a:bodyPr/>
          <a:lstStyle/>
          <a:p>
            <a:fld id="{154D0C61-2BB3-8043-BC4D-B763C6742CF6}" type="datetime1">
              <a:rPr lang="nb-NO" smtClean="0"/>
              <a:t>06.07.2023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
        <p:nvSpPr>
          <p:cNvPr id="8" name="Plassholder for tekst 6">
            <a:extLst>
              <a:ext uri="{FF2B5EF4-FFF2-40B4-BE49-F238E27FC236}">
                <a16:creationId xmlns:a16="http://schemas.microsoft.com/office/drawing/2014/main" id="{98744464-09D1-4069-A73F-CFC7BD1DBF2F}"/>
              </a:ext>
            </a:extLst>
          </p:cNvPr>
          <p:cNvSpPr>
            <a:spLocks noGrp="1"/>
          </p:cNvSpPr>
          <p:nvPr>
            <p:ph type="body" sz="quarter" idx="13"/>
          </p:nvPr>
        </p:nvSpPr>
        <p:spPr>
          <a:xfrm>
            <a:off x="1053201" y="3240405"/>
            <a:ext cx="3308129" cy="845720"/>
          </a:xfrm>
          <a:prstGeom prst="roundRect">
            <a:avLst>
              <a:gd name="adj" fmla="val 50000"/>
            </a:avLst>
          </a:prstGeom>
          <a:ln w="12700">
            <a:solidFill>
              <a:schemeClr val="accent1"/>
            </a:solidFill>
          </a:ln>
        </p:spPr>
        <p:txBody>
          <a:bodyPr lIns="432000" tIns="180000" rIns="432000" bIns="180000" anchor="ctr"/>
          <a:lstStyle>
            <a:lvl1pPr marL="171450" indent="-171450" algn="l">
              <a:spcBef>
                <a:spcPts val="0"/>
              </a:spcBef>
              <a:buFont typeface="Arial" panose="020B0604020202020204" pitchFamily="34" charset="0"/>
              <a:buChar char="•"/>
              <a:defRPr/>
            </a:lvl1pPr>
          </a:lstStyle>
          <a:p>
            <a:pPr lvl="0"/>
            <a:endParaRPr lang="nb-NO"/>
          </a:p>
        </p:txBody>
      </p:sp>
      <p:sp>
        <p:nvSpPr>
          <p:cNvPr id="10" name="Plassholder for tekst 9">
            <a:extLst>
              <a:ext uri="{FF2B5EF4-FFF2-40B4-BE49-F238E27FC236}">
                <a16:creationId xmlns:a16="http://schemas.microsoft.com/office/drawing/2014/main" id="{F9357B9F-0BEB-49F1-8CA6-FFEE62A211FA}"/>
              </a:ext>
            </a:extLst>
          </p:cNvPr>
          <p:cNvSpPr>
            <a:spLocks noGrp="1"/>
          </p:cNvSpPr>
          <p:nvPr>
            <p:ph type="body" sz="quarter" idx="15"/>
          </p:nvPr>
        </p:nvSpPr>
        <p:spPr>
          <a:xfrm>
            <a:off x="1053201" y="1579699"/>
            <a:ext cx="3308129" cy="1552694"/>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9048B61-1613-4160-9D34-FE56E2B8DF84}"/>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F569EB90-FAA0-40C4-919F-95559586A8BE}"/>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A27D3311-225A-4F30-BB76-0E4B20FD86DF}"/>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0117133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ort innhold">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718336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55257614-9EAA-F545-81CB-C4D62CEA0F57}" type="datetime1">
              <a:rPr lang="nb-NO" smtClean="0"/>
              <a:t>06.07.2023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718336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718336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62500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o innholdsdeler med bildetekst">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848231"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20FB5FAF-3A77-554E-8BF2-8E881ECAF5D7}" type="datetime1">
              <a:rPr lang="nb-NO" smtClean="0"/>
              <a:t>06.07.2023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1" y="4248199"/>
            <a:ext cx="3848231"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848231"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5450125"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5450125"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5450125"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4717186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o innholdsdeler med bildetekst #2">
    <p:bg>
      <p:bgPr>
        <a:solidFill>
          <a:schemeClr val="bg1"/>
        </a:solidFill>
        <a:effectLst/>
      </p:bgPr>
    </p:bg>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F8E83157-39AF-9F41-AD5D-41F7550C34F8}" type="datetime1">
              <a:rPr lang="nb-NO" smtClean="0"/>
              <a:t>06.07.2023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4928437"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761151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tel, innhold og tekst">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1"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194A9BA2-C263-CD49-B00D-AE2834BB3312}" type="datetime1">
              <a:rPr lang="nb-NO" smtClean="0"/>
              <a:t>06.07.2023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800"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4928437" y="1444681"/>
            <a:ext cx="3308129"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4928437" y="4248199"/>
            <a:ext cx="3308129"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5" name="Plassholder for innhold 13">
            <a:extLst>
              <a:ext uri="{FF2B5EF4-FFF2-40B4-BE49-F238E27FC236}">
                <a16:creationId xmlns:a16="http://schemas.microsoft.com/office/drawing/2014/main" id="{967FB52B-69C1-4667-954F-BD50D819E2A5}"/>
              </a:ext>
            </a:extLst>
          </p:cNvPr>
          <p:cNvSpPr>
            <a:spLocks noGrp="1"/>
          </p:cNvSpPr>
          <p:nvPr>
            <p:ph sz="quarter" idx="19"/>
          </p:nvPr>
        </p:nvSpPr>
        <p:spPr>
          <a:xfrm>
            <a:off x="4928437" y="1849732"/>
            <a:ext cx="3308129" cy="2295287"/>
          </a:xfrm>
          <a:prstGeom prst="rect">
            <a:avLst/>
          </a:prstGeom>
          <a:solidFill>
            <a:schemeClr val="bg2"/>
          </a:solidFill>
        </p:spPr>
        <p:txBody>
          <a:bodyPr lIns="270000" tIns="270000" rIns="270000" bIns="270000" anchor="ct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a:extLst>
              <a:ext uri="{FF2B5EF4-FFF2-40B4-BE49-F238E27FC236}">
                <a16:creationId xmlns:a16="http://schemas.microsoft.com/office/drawing/2014/main" id="{1232142F-E425-431F-83A0-72A26F23DB59}"/>
              </a:ext>
            </a:extLst>
          </p:cNvPr>
          <p:cNvSpPr>
            <a:spLocks noGrp="1"/>
          </p:cNvSpPr>
          <p:nvPr>
            <p:ph sz="quarter" idx="21"/>
          </p:nvPr>
        </p:nvSpPr>
        <p:spPr>
          <a:xfrm>
            <a:off x="1053201" y="1849732"/>
            <a:ext cx="3308129"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4732654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re innholdsdeler">
    <p:spTree>
      <p:nvGrpSpPr>
        <p:cNvPr id="1" name=""/>
        <p:cNvGrpSpPr/>
        <p:nvPr/>
      </p:nvGrpSpPr>
      <p:grpSpPr>
        <a:xfrm>
          <a:off x="0" y="0"/>
          <a:ext cx="0" cy="0"/>
          <a:chOff x="0" y="0"/>
          <a:chExt cx="0" cy="0"/>
        </a:xfrm>
      </p:grpSpPr>
      <p:sp>
        <p:nvSpPr>
          <p:cNvPr id="3" name="Plassholder for tekst 2"/>
          <p:cNvSpPr>
            <a:spLocks noGrp="1"/>
          </p:cNvSpPr>
          <p:nvPr>
            <p:ph type="body" idx="1"/>
          </p:nvPr>
        </p:nvSpPr>
        <p:spPr>
          <a:xfrm>
            <a:off x="1053200"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7" name="Plassholder for dato 6"/>
          <p:cNvSpPr>
            <a:spLocks noGrp="1"/>
          </p:cNvSpPr>
          <p:nvPr>
            <p:ph type="dt" sz="half" idx="10"/>
          </p:nvPr>
        </p:nvSpPr>
        <p:spPr/>
        <p:txBody>
          <a:bodyPr/>
          <a:lstStyle/>
          <a:p>
            <a:fld id="{A7899F03-812B-3943-B08F-6B338B39E4E0}" type="datetime1">
              <a:rPr lang="nb-NO" smtClean="0"/>
              <a:t>06.07.2023</a:t>
            </a:fld>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5751DFAA-887F-4071-8EAD-E8CA316FCF06}" type="slidenum">
              <a:rPr lang="nb-NO" smtClean="0"/>
              <a:t>‹#›</a:t>
            </a:fld>
            <a:endParaRPr lang="nb-NO"/>
          </a:p>
        </p:txBody>
      </p:sp>
      <p:sp>
        <p:nvSpPr>
          <p:cNvPr id="10" name="Tittel 9">
            <a:extLst>
              <a:ext uri="{FF2B5EF4-FFF2-40B4-BE49-F238E27FC236}">
                <a16:creationId xmlns:a16="http://schemas.microsoft.com/office/drawing/2014/main" id="{FCF5CF11-AC1D-4944-80D2-D10AB246077C}"/>
              </a:ext>
            </a:extLst>
          </p:cNvPr>
          <p:cNvSpPr>
            <a:spLocks noGrp="1"/>
          </p:cNvSpPr>
          <p:nvPr>
            <p:ph type="title"/>
          </p:nvPr>
        </p:nvSpPr>
        <p:spPr/>
        <p:txBody>
          <a:bodyPr/>
          <a:lstStyle/>
          <a:p>
            <a:r>
              <a:rPr lang="nb-NO"/>
              <a:t>Klikk for å redigere tittelstil</a:t>
            </a:r>
          </a:p>
        </p:txBody>
      </p:sp>
      <p:sp>
        <p:nvSpPr>
          <p:cNvPr id="12" name="Plassholder for tekst 11">
            <a:extLst>
              <a:ext uri="{FF2B5EF4-FFF2-40B4-BE49-F238E27FC236}">
                <a16:creationId xmlns:a16="http://schemas.microsoft.com/office/drawing/2014/main" id="{A38B3BCE-3A8A-4C22-B4FB-1EB6842E1C08}"/>
              </a:ext>
            </a:extLst>
          </p:cNvPr>
          <p:cNvSpPr>
            <a:spLocks noGrp="1"/>
          </p:cNvSpPr>
          <p:nvPr>
            <p:ph type="body" sz="quarter" idx="15" hasCustomPrompt="1"/>
          </p:nvPr>
        </p:nvSpPr>
        <p:spPr>
          <a:xfrm>
            <a:off x="1053200"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4" name="Plassholder for innhold 13">
            <a:extLst>
              <a:ext uri="{FF2B5EF4-FFF2-40B4-BE49-F238E27FC236}">
                <a16:creationId xmlns:a16="http://schemas.microsoft.com/office/drawing/2014/main" id="{8CEC189F-D519-4CBF-B551-8D834A0C9ADB}"/>
              </a:ext>
            </a:extLst>
          </p:cNvPr>
          <p:cNvSpPr>
            <a:spLocks noGrp="1"/>
          </p:cNvSpPr>
          <p:nvPr>
            <p:ph sz="quarter" idx="16"/>
          </p:nvPr>
        </p:nvSpPr>
        <p:spPr>
          <a:xfrm>
            <a:off x="1053200"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2">
            <a:extLst>
              <a:ext uri="{FF2B5EF4-FFF2-40B4-BE49-F238E27FC236}">
                <a16:creationId xmlns:a16="http://schemas.microsoft.com/office/drawing/2014/main" id="{B51D8D99-EF29-42E2-B7D9-5E96AB414EBC}"/>
              </a:ext>
            </a:extLst>
          </p:cNvPr>
          <p:cNvSpPr>
            <a:spLocks noGrp="1"/>
          </p:cNvSpPr>
          <p:nvPr>
            <p:ph type="body" idx="17"/>
          </p:nvPr>
        </p:nvSpPr>
        <p:spPr>
          <a:xfrm>
            <a:off x="3510668" y="1444681"/>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3" name="Plassholder for tekst 11">
            <a:extLst>
              <a:ext uri="{FF2B5EF4-FFF2-40B4-BE49-F238E27FC236}">
                <a16:creationId xmlns:a16="http://schemas.microsoft.com/office/drawing/2014/main" id="{D9527C7D-0CF2-423A-A3ED-2B4E6BAB3948}"/>
              </a:ext>
            </a:extLst>
          </p:cNvPr>
          <p:cNvSpPr>
            <a:spLocks noGrp="1"/>
          </p:cNvSpPr>
          <p:nvPr>
            <p:ph type="body" sz="quarter" idx="18" hasCustomPrompt="1"/>
          </p:nvPr>
        </p:nvSpPr>
        <p:spPr>
          <a:xfrm>
            <a:off x="3510668" y="4248199"/>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4" name="Plassholder for innhold 3">
            <a:extLst>
              <a:ext uri="{FF2B5EF4-FFF2-40B4-BE49-F238E27FC236}">
                <a16:creationId xmlns:a16="http://schemas.microsoft.com/office/drawing/2014/main" id="{D4AACA6A-7A63-4368-9F27-17655965D87D}"/>
              </a:ext>
            </a:extLst>
          </p:cNvPr>
          <p:cNvSpPr>
            <a:spLocks noGrp="1"/>
          </p:cNvSpPr>
          <p:nvPr>
            <p:ph sz="quarter" idx="21"/>
          </p:nvPr>
        </p:nvSpPr>
        <p:spPr>
          <a:xfrm>
            <a:off x="3510668" y="1849732"/>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5" name="Plassholder for tekst 2">
            <a:extLst>
              <a:ext uri="{FF2B5EF4-FFF2-40B4-BE49-F238E27FC236}">
                <a16:creationId xmlns:a16="http://schemas.microsoft.com/office/drawing/2014/main" id="{5F4E0A4B-5176-4DCC-8E49-476467CDE320}"/>
              </a:ext>
            </a:extLst>
          </p:cNvPr>
          <p:cNvSpPr>
            <a:spLocks noGrp="1"/>
          </p:cNvSpPr>
          <p:nvPr>
            <p:ph type="body" idx="22"/>
          </p:nvPr>
        </p:nvSpPr>
        <p:spPr>
          <a:xfrm>
            <a:off x="6008642" y="1436930"/>
            <a:ext cx="2227923" cy="293770"/>
          </a:xfrm>
        </p:spPr>
        <p:txBody>
          <a:bodyPr anchor="t">
            <a:normAutofit/>
          </a:bodyPr>
          <a:lstStyle>
            <a:lvl1pPr marL="0" indent="0">
              <a:spcBef>
                <a:spcPts val="0"/>
              </a:spcBef>
              <a:buNone/>
              <a:defRPr sz="900" b="0"/>
            </a:lvl1pPr>
            <a:lvl2pPr marL="342883"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3" indent="0">
              <a:buNone/>
              <a:defRPr sz="1200" b="1"/>
            </a:lvl9pPr>
          </a:lstStyle>
          <a:p>
            <a:pPr lvl="0"/>
            <a:r>
              <a:rPr lang="nb-NO"/>
              <a:t>Klikk for å redigere tekststiler i malen</a:t>
            </a:r>
          </a:p>
        </p:txBody>
      </p:sp>
      <p:sp>
        <p:nvSpPr>
          <p:cNvPr id="16" name="Plassholder for tekst 11">
            <a:extLst>
              <a:ext uri="{FF2B5EF4-FFF2-40B4-BE49-F238E27FC236}">
                <a16:creationId xmlns:a16="http://schemas.microsoft.com/office/drawing/2014/main" id="{88CB0D4B-48C1-46E0-98AF-015645BFFD0C}"/>
              </a:ext>
            </a:extLst>
          </p:cNvPr>
          <p:cNvSpPr>
            <a:spLocks noGrp="1"/>
          </p:cNvSpPr>
          <p:nvPr>
            <p:ph type="body" sz="quarter" idx="23" hasCustomPrompt="1"/>
          </p:nvPr>
        </p:nvSpPr>
        <p:spPr>
          <a:xfrm>
            <a:off x="6008642" y="4240448"/>
            <a:ext cx="2227923" cy="380874"/>
          </a:xfrm>
          <a:prstGeom prst="rect">
            <a:avLst/>
          </a:prstGeom>
        </p:spPr>
        <p:txBody>
          <a:bodyPr lIns="0" tIns="0" rIns="0" bIns="0">
            <a:normAutofit/>
          </a:bodyPr>
          <a:lstStyle>
            <a:lvl1pPr marL="0" indent="0">
              <a:spcBef>
                <a:spcPts val="0"/>
              </a:spcBef>
              <a:buNone/>
              <a:defRPr sz="825">
                <a:latin typeface="Red Hat Text" panose="02010503040201060303" pitchFamily="2" charset="0"/>
              </a:defRPr>
            </a:lvl1pPr>
          </a:lstStyle>
          <a:p>
            <a:pPr lvl="0"/>
            <a:r>
              <a:rPr lang="nb-NO"/>
              <a:t>Bildetekst</a:t>
            </a:r>
          </a:p>
        </p:txBody>
      </p:sp>
      <p:sp>
        <p:nvSpPr>
          <p:cNvPr id="17" name="Plassholder for innhold 3">
            <a:extLst>
              <a:ext uri="{FF2B5EF4-FFF2-40B4-BE49-F238E27FC236}">
                <a16:creationId xmlns:a16="http://schemas.microsoft.com/office/drawing/2014/main" id="{A4ABA372-6174-4775-BBC7-CA25A661EA4B}"/>
              </a:ext>
            </a:extLst>
          </p:cNvPr>
          <p:cNvSpPr>
            <a:spLocks noGrp="1"/>
          </p:cNvSpPr>
          <p:nvPr>
            <p:ph sz="quarter" idx="24"/>
          </p:nvPr>
        </p:nvSpPr>
        <p:spPr>
          <a:xfrm>
            <a:off x="6008642" y="1841980"/>
            <a:ext cx="2227923" cy="2295287"/>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83921471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blank" preserve="1">
  <p:cSld name="Sluttside">
    <p:bg>
      <p:bgPr>
        <a:solidFill>
          <a:schemeClr val="tx2"/>
        </a:solidFill>
        <a:effectLst/>
      </p:bgPr>
    </p:bg>
    <p:spTree>
      <p:nvGrpSpPr>
        <p:cNvPr id="1" name=""/>
        <p:cNvGrpSpPr/>
        <p:nvPr/>
      </p:nvGrpSpPr>
      <p:grpSpPr>
        <a:xfrm>
          <a:off x="0" y="0"/>
          <a:ext cx="0" cy="0"/>
          <a:chOff x="0" y="0"/>
          <a:chExt cx="0" cy="0"/>
        </a:xfrm>
      </p:grpSpPr>
      <p:pic>
        <p:nvPicPr>
          <p:cNvPr id="5" name="Grafikk 4">
            <a:extLst>
              <a:ext uri="{FF2B5EF4-FFF2-40B4-BE49-F238E27FC236}">
                <a16:creationId xmlns:a16="http://schemas.microsoft.com/office/drawing/2014/main" id="{D7B64F9D-0A24-472B-B26B-52568BD81E3A}"/>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3004935" y="2099250"/>
            <a:ext cx="3134132" cy="945000"/>
          </a:xfrm>
          <a:prstGeom prst="rect">
            <a:avLst/>
          </a:prstGeom>
        </p:spPr>
      </p:pic>
      <p:sp>
        <p:nvSpPr>
          <p:cNvPr id="6" name="Plassholder for tekst 5">
            <a:extLst>
              <a:ext uri="{FF2B5EF4-FFF2-40B4-BE49-F238E27FC236}">
                <a16:creationId xmlns:a16="http://schemas.microsoft.com/office/drawing/2014/main" id="{7AF09F9B-5A67-4B36-B6D7-2D5FCCEA90EA}"/>
              </a:ext>
            </a:extLst>
          </p:cNvPr>
          <p:cNvSpPr>
            <a:spLocks noGrp="1"/>
          </p:cNvSpPr>
          <p:nvPr>
            <p:ph type="body" idx="13"/>
          </p:nvPr>
        </p:nvSpPr>
        <p:spPr>
          <a:xfrm>
            <a:off x="1479676" y="3737495"/>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Tree>
    <p:extLst>
      <p:ext uri="{BB962C8B-B14F-4D97-AF65-F5344CB8AC3E}">
        <p14:creationId xmlns:p14="http://schemas.microsoft.com/office/powerpoint/2010/main" val="1061986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Forside mørk">
    <p:bg>
      <p:bgPr>
        <a:solidFill>
          <a:schemeClr val="lt1"/>
        </a:solidFill>
        <a:effectLst/>
      </p:bgPr>
    </p:bg>
    <p:spTree>
      <p:nvGrpSpPr>
        <p:cNvPr id="1" name=""/>
        <p:cNvGrpSpPr/>
        <p:nvPr/>
      </p:nvGrpSpPr>
      <p:grpSpPr>
        <a:xfrm>
          <a:off x="0" y="0"/>
          <a:ext cx="0" cy="0"/>
          <a:chOff x="0" y="0"/>
          <a:chExt cx="0" cy="0"/>
        </a:xfrm>
      </p:grpSpPr>
      <p:sp>
        <p:nvSpPr>
          <p:cNvPr id="19" name="Frihåndsform: figur 18">
            <a:extLst>
              <a:ext uri="{FF2B5EF4-FFF2-40B4-BE49-F238E27FC236}">
                <a16:creationId xmlns:a16="http://schemas.microsoft.com/office/drawing/2014/main" id="{10842844-D31E-4A2A-B7B5-4B35796E78FD}"/>
              </a:ext>
            </a:extLst>
          </p:cNvPr>
          <p:cNvSpPr/>
          <p:nvPr userDrawn="1"/>
        </p:nvSpPr>
        <p:spPr>
          <a:xfrm>
            <a:off x="0" y="0"/>
            <a:ext cx="9145289" cy="5144144"/>
          </a:xfrm>
          <a:custGeom>
            <a:avLst/>
            <a:gdLst>
              <a:gd name="connsiteX0" fmla="*/ 0 w 24385848"/>
              <a:gd name="connsiteY0" fmla="*/ 0 h 13717715"/>
              <a:gd name="connsiteX1" fmla="*/ 24385848 w 24385848"/>
              <a:gd name="connsiteY1" fmla="*/ 0 h 13717715"/>
              <a:gd name="connsiteX2" fmla="*/ 24385848 w 24385848"/>
              <a:gd name="connsiteY2" fmla="*/ 9910104 h 13717715"/>
              <a:gd name="connsiteX3" fmla="*/ 24368724 w 24385848"/>
              <a:gd name="connsiteY3" fmla="*/ 9899701 h 13717715"/>
              <a:gd name="connsiteX4" fmla="*/ 22952868 w 24385848"/>
              <a:gd name="connsiteY4" fmla="*/ 9541193 h 13717715"/>
              <a:gd name="connsiteX5" fmla="*/ 19982498 w 24385848"/>
              <a:gd name="connsiteY5" fmla="*/ 12511564 h 13717715"/>
              <a:gd name="connsiteX6" fmla="*/ 20215924 w 24385848"/>
              <a:gd name="connsiteY6" fmla="*/ 13667767 h 13717715"/>
              <a:gd name="connsiteX7" fmla="*/ 20239986 w 24385848"/>
              <a:gd name="connsiteY7" fmla="*/ 13717715 h 13717715"/>
              <a:gd name="connsiteX8" fmla="*/ 0 w 24385848"/>
              <a:gd name="connsiteY8" fmla="*/ 13717715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385848" h="13717715">
                <a:moveTo>
                  <a:pt x="0" y="0"/>
                </a:moveTo>
                <a:lnTo>
                  <a:pt x="24385848" y="0"/>
                </a:lnTo>
                <a:lnTo>
                  <a:pt x="24385848" y="9910104"/>
                </a:lnTo>
                <a:lnTo>
                  <a:pt x="24368724" y="9899701"/>
                </a:lnTo>
                <a:cubicBezTo>
                  <a:pt x="23947842" y="9671064"/>
                  <a:pt x="23465522" y="9541193"/>
                  <a:pt x="22952868" y="9541193"/>
                </a:cubicBezTo>
                <a:cubicBezTo>
                  <a:pt x="21312378" y="9541193"/>
                  <a:pt x="19982498" y="10871073"/>
                  <a:pt x="19982498" y="12511564"/>
                </a:cubicBezTo>
                <a:cubicBezTo>
                  <a:pt x="19982498" y="12921687"/>
                  <a:pt x="20065616" y="13312396"/>
                  <a:pt x="20215924" y="13667767"/>
                </a:cubicBezTo>
                <a:lnTo>
                  <a:pt x="20239986" y="13717715"/>
                </a:lnTo>
                <a:lnTo>
                  <a:pt x="0" y="13717715"/>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nb-NO" sz="675"/>
          </a:p>
        </p:txBody>
      </p:sp>
      <p:sp>
        <p:nvSpPr>
          <p:cNvPr id="2" name="Tittel 1"/>
          <p:cNvSpPr>
            <a:spLocks noGrp="1"/>
          </p:cNvSpPr>
          <p:nvPr>
            <p:ph type="ctrTitle" hasCustomPrompt="1"/>
          </p:nvPr>
        </p:nvSpPr>
        <p:spPr>
          <a:xfrm>
            <a:off x="472591" y="499563"/>
            <a:ext cx="3105590" cy="2308325"/>
          </a:xfrm>
        </p:spPr>
        <p:txBody>
          <a:bodyPr anchor="t">
            <a:normAutofit/>
          </a:bodyPr>
          <a:lstStyle>
            <a:lvl1pPr algn="l">
              <a:lnSpc>
                <a:spcPct val="100000"/>
              </a:lnSpc>
              <a:defRPr sz="3750" cap="all" baseline="0">
                <a:solidFill>
                  <a:schemeClr val="lt1"/>
                </a:solidFill>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solidFill>
                  <a:schemeClr val="lt1"/>
                </a:solidFill>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7" name="Grafikk 6">
            <a:extLst>
              <a:ext uri="{FF2B5EF4-FFF2-40B4-BE49-F238E27FC236}">
                <a16:creationId xmlns:a16="http://schemas.microsoft.com/office/drawing/2014/main" id="{3C634AE1-005B-466A-A4FF-43608406E24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8F1553B0-71D7-4C3B-BEB5-89FDCDC9F988}"/>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346611532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Sluttside /m helsides bilde">
    <p:bg>
      <p:bgPr>
        <a:solidFill>
          <a:schemeClr val="tx2"/>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2B6DC88D-2E60-4226-A932-59CD64F43484}"/>
              </a:ext>
            </a:extLst>
          </p:cNvPr>
          <p:cNvSpPr>
            <a:spLocks noGrp="1"/>
          </p:cNvSpPr>
          <p:nvPr>
            <p:ph type="pic" sz="quarter" idx="14"/>
          </p:nvPr>
        </p:nvSpPr>
        <p:spPr>
          <a:xfrm>
            <a:off x="0" y="0"/>
            <a:ext cx="9144000" cy="5143500"/>
          </a:xfrm>
          <a:prstGeom prst="rect">
            <a:avLst/>
          </a:prstGeom>
        </p:spPr>
        <p:txBody>
          <a:bodyPr tIns="1440180"/>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solidFill>
                  <a:schemeClr val="lt1"/>
                </a:solidFill>
              </a:defRPr>
            </a:lvl1pPr>
          </a:lstStyle>
          <a:p>
            <a:endParaRPr lang="nb-NO"/>
          </a:p>
        </p:txBody>
      </p:sp>
      <p:sp>
        <p:nvSpPr>
          <p:cNvPr id="10" name="Plassholder for tekst 5">
            <a:extLst>
              <a:ext uri="{FF2B5EF4-FFF2-40B4-BE49-F238E27FC236}">
                <a16:creationId xmlns:a16="http://schemas.microsoft.com/office/drawing/2014/main" id="{EBDA88AF-D2AD-4DA5-968F-D54CCD06CABD}"/>
              </a:ext>
            </a:extLst>
          </p:cNvPr>
          <p:cNvSpPr>
            <a:spLocks noGrp="1"/>
          </p:cNvSpPr>
          <p:nvPr>
            <p:ph type="body" idx="13"/>
          </p:nvPr>
        </p:nvSpPr>
        <p:spPr>
          <a:xfrm>
            <a:off x="1479676" y="4358423"/>
            <a:ext cx="6481232" cy="553998"/>
          </a:xfrm>
        </p:spPr>
        <p:txBody>
          <a:bodyPr lIns="0" tIns="0" rIns="0" bIns="0">
            <a:normAutofit/>
          </a:bodyPr>
          <a:lstStyle>
            <a:lvl1pPr marL="0" indent="0" algn="ctr">
              <a:spcBef>
                <a:spcPts val="0"/>
              </a:spcBef>
              <a:buNone/>
              <a:defRPr sz="1800">
                <a:solidFill>
                  <a:schemeClr val="lt1"/>
                </a:solidFill>
              </a:defRPr>
            </a:lvl1pPr>
          </a:lstStyle>
          <a:p>
            <a:pPr lvl="0"/>
            <a:endParaRPr lang="nb-NO"/>
          </a:p>
        </p:txBody>
      </p:sp>
      <p:sp>
        <p:nvSpPr>
          <p:cNvPr id="13" name="Plassholder for tekst 12">
            <a:extLst>
              <a:ext uri="{FF2B5EF4-FFF2-40B4-BE49-F238E27FC236}">
                <a16:creationId xmlns:a16="http://schemas.microsoft.com/office/drawing/2014/main" id="{15CE3976-2D12-4F8A-916D-AC963D3C9FAD}"/>
              </a:ext>
            </a:extLst>
          </p:cNvPr>
          <p:cNvSpPr>
            <a:spLocks noGrp="1"/>
          </p:cNvSpPr>
          <p:nvPr>
            <p:ph type="body" sz="quarter" idx="15" hasCustomPrompt="1"/>
          </p:nvPr>
        </p:nvSpPr>
        <p:spPr>
          <a:xfrm>
            <a:off x="3388916" y="3145893"/>
            <a:ext cx="2366169" cy="714948"/>
          </a:xfrm>
          <a:prstGeom prst="rect">
            <a:avLst/>
          </a:prstGeom>
          <a:blipFill dpi="0" rotWithShape="1">
            <a:blip r:embed="rId2" cstate="print">
              <a:extLst>
                <a:ext uri="{28A0092B-C50C-407E-A947-70E740481C1C}">
                  <a14:useLocalDpi xmlns:a14="http://schemas.microsoft.com/office/drawing/2010/main" val="0"/>
                </a:ext>
              </a:extLst>
            </a:blip>
            <a:srcRect/>
            <a:stretch>
              <a:fillRect/>
            </a:stretch>
          </a:blipFill>
        </p:spPr>
        <p:txBody>
          <a:bodyPr/>
          <a:lstStyle>
            <a:lvl1pPr>
              <a:defRPr sz="100">
                <a:solidFill>
                  <a:srgbClr val="000000"/>
                </a:solidFill>
              </a:defRPr>
            </a:lvl1pPr>
            <a:lvl2pPr>
              <a:defRPr sz="100">
                <a:solidFill>
                  <a:srgbClr val="000000"/>
                </a:solidFill>
              </a:defRPr>
            </a:lvl2pPr>
            <a:lvl3pPr>
              <a:defRPr sz="100">
                <a:solidFill>
                  <a:srgbClr val="000000"/>
                </a:solidFill>
              </a:defRPr>
            </a:lvl3pPr>
            <a:lvl4pPr>
              <a:defRPr sz="100">
                <a:solidFill>
                  <a:srgbClr val="000000"/>
                </a:solidFill>
              </a:defRPr>
            </a:lvl4pPr>
            <a:lvl5pPr>
              <a:defRPr sz="100">
                <a:solidFill>
                  <a:srgbClr val="000000"/>
                </a:solidFill>
              </a:defRPr>
            </a:lvl5pPr>
          </a:lstStyle>
          <a:p>
            <a:pPr lvl="0"/>
            <a:r>
              <a:rPr lang="nb-NO"/>
              <a:t> </a:t>
            </a:r>
          </a:p>
        </p:txBody>
      </p:sp>
    </p:spTree>
    <p:extLst>
      <p:ext uri="{BB962C8B-B14F-4D97-AF65-F5344CB8AC3E}">
        <p14:creationId xmlns:p14="http://schemas.microsoft.com/office/powerpoint/2010/main" val="119365361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Sluttside med bilde">
    <p:bg>
      <p:bgPr>
        <a:solidFill>
          <a:schemeClr val="tx2"/>
        </a:solidFill>
        <a:effectLst/>
      </p:bgPr>
    </p:bg>
    <p:spTree>
      <p:nvGrpSpPr>
        <p:cNvPr id="1" name=""/>
        <p:cNvGrpSpPr/>
        <p:nvPr/>
      </p:nvGrpSpPr>
      <p:grpSpPr>
        <a:xfrm>
          <a:off x="0" y="0"/>
          <a:ext cx="0" cy="0"/>
          <a:chOff x="0" y="0"/>
          <a:chExt cx="0" cy="0"/>
        </a:xfrm>
      </p:grpSpPr>
      <p:sp>
        <p:nvSpPr>
          <p:cNvPr id="5" name="Plassholder for tekst 5">
            <a:extLst>
              <a:ext uri="{FF2B5EF4-FFF2-40B4-BE49-F238E27FC236}">
                <a16:creationId xmlns:a16="http://schemas.microsoft.com/office/drawing/2014/main" id="{D13AC230-C058-416A-A810-6E3E3ACDE222}"/>
              </a:ext>
            </a:extLst>
          </p:cNvPr>
          <p:cNvSpPr>
            <a:spLocks noGrp="1"/>
          </p:cNvSpPr>
          <p:nvPr>
            <p:ph type="body" idx="13"/>
          </p:nvPr>
        </p:nvSpPr>
        <p:spPr>
          <a:xfrm>
            <a:off x="450908" y="3267325"/>
            <a:ext cx="2496371" cy="1384995"/>
          </a:xfrm>
        </p:spPr>
        <p:txBody>
          <a:bodyPr lIns="0" tIns="0" rIns="0" bIns="0" anchor="b">
            <a:normAutofit/>
          </a:bodyPr>
          <a:lstStyle>
            <a:lvl1pPr marL="0" indent="0" algn="l">
              <a:spcBef>
                <a:spcPts val="0"/>
              </a:spcBef>
              <a:buNone/>
              <a:defRPr sz="1800">
                <a:solidFill>
                  <a:schemeClr val="lt1"/>
                </a:solidFill>
              </a:defRPr>
            </a:lvl1pPr>
          </a:lstStyle>
          <a:p>
            <a:pPr lvl="0"/>
            <a:endParaRPr lang="nb-NO"/>
          </a:p>
        </p:txBody>
      </p:sp>
      <p:pic>
        <p:nvPicPr>
          <p:cNvPr id="7" name="Bilde 6" descr="Et bilde som inneholder tegning&#10;&#10;Automatisk generert beskrivelse">
            <a:extLst>
              <a:ext uri="{FF2B5EF4-FFF2-40B4-BE49-F238E27FC236}">
                <a16:creationId xmlns:a16="http://schemas.microsoft.com/office/drawing/2014/main" id="{E227B84D-F1CA-4907-BFD3-5C242833A062}"/>
              </a:ext>
            </a:extLst>
          </p:cNvPr>
          <p:cNvPicPr>
            <a:picLocks noChangeAspect="1"/>
          </p:cNvPicPr>
          <p:nvPr userDrawn="1"/>
        </p:nvPicPr>
        <p:blipFill>
          <a:blip r:embed="rId2"/>
          <a:stretch>
            <a:fillRect/>
          </a:stretch>
        </p:blipFill>
        <p:spPr>
          <a:xfrm>
            <a:off x="7754847" y="4463054"/>
            <a:ext cx="1027621" cy="310500"/>
          </a:xfrm>
          <a:prstGeom prst="rect">
            <a:avLst/>
          </a:prstGeom>
        </p:spPr>
      </p:pic>
      <p:sp>
        <p:nvSpPr>
          <p:cNvPr id="22" name="Plassholder for bilde 21">
            <a:extLst>
              <a:ext uri="{FF2B5EF4-FFF2-40B4-BE49-F238E27FC236}">
                <a16:creationId xmlns:a16="http://schemas.microsoft.com/office/drawing/2014/main" id="{798380F2-1B8B-4A34-A33B-BEE8EDF8AC7D}"/>
              </a:ext>
            </a:extLst>
          </p:cNvPr>
          <p:cNvSpPr>
            <a:spLocks noGrp="1"/>
          </p:cNvSpPr>
          <p:nvPr>
            <p:ph type="pic" sz="quarter" idx="15"/>
          </p:nvPr>
        </p:nvSpPr>
        <p:spPr>
          <a:xfrm>
            <a:off x="3132597" y="0"/>
            <a:ext cx="6011403" cy="5144144"/>
          </a:xfrm>
          <a:custGeom>
            <a:avLst/>
            <a:gdLst>
              <a:gd name="connsiteX0" fmla="*/ 1803080 w 16029365"/>
              <a:gd name="connsiteY0" fmla="*/ 0 h 13717715"/>
              <a:gd name="connsiteX1" fmla="*/ 16029365 w 16029365"/>
              <a:gd name="connsiteY1" fmla="*/ 0 h 13717715"/>
              <a:gd name="connsiteX2" fmla="*/ 16029365 w 16029365"/>
              <a:gd name="connsiteY2" fmla="*/ 10052973 h 13717715"/>
              <a:gd name="connsiteX3" fmla="*/ 15810499 w 16029365"/>
              <a:gd name="connsiteY3" fmla="*/ 9947540 h 13717715"/>
              <a:gd name="connsiteX4" fmla="*/ 14689473 w 16029365"/>
              <a:gd name="connsiteY4" fmla="*/ 9721215 h 13717715"/>
              <a:gd name="connsiteX5" fmla="*/ 11809473 w 16029365"/>
              <a:gd name="connsiteY5" fmla="*/ 12601215 h 13717715"/>
              <a:gd name="connsiteX6" fmla="*/ 11938951 w 16029365"/>
              <a:gd name="connsiteY6" fmla="*/ 13457639 h 13717715"/>
              <a:gd name="connsiteX7" fmla="*/ 12034141 w 16029365"/>
              <a:gd name="connsiteY7" fmla="*/ 13717715 h 13717715"/>
              <a:gd name="connsiteX8" fmla="*/ 1804065 w 16029365"/>
              <a:gd name="connsiteY8" fmla="*/ 13717715 h 13717715"/>
              <a:gd name="connsiteX9" fmla="*/ 1684123 w 16029365"/>
              <a:gd name="connsiteY9" fmla="*/ 13509115 h 13717715"/>
              <a:gd name="connsiteX10" fmla="*/ 0 w 16029365"/>
              <a:gd name="connsiteY10" fmla="*/ 6858001 h 13717715"/>
              <a:gd name="connsiteX11" fmla="*/ 1684123 w 16029365"/>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6029365" h="13717715">
                <a:moveTo>
                  <a:pt x="1803080" y="0"/>
                </a:moveTo>
                <a:lnTo>
                  <a:pt x="16029365" y="0"/>
                </a:lnTo>
                <a:lnTo>
                  <a:pt x="16029365" y="10052973"/>
                </a:lnTo>
                <a:lnTo>
                  <a:pt x="15810499" y="9947540"/>
                </a:lnTo>
                <a:cubicBezTo>
                  <a:pt x="15465941" y="9801804"/>
                  <a:pt x="15087119" y="9721215"/>
                  <a:pt x="14689473" y="9721215"/>
                </a:cubicBezTo>
                <a:cubicBezTo>
                  <a:pt x="13098893" y="9721215"/>
                  <a:pt x="11809473" y="11010635"/>
                  <a:pt x="11809473" y="12601215"/>
                </a:cubicBezTo>
                <a:cubicBezTo>
                  <a:pt x="11809473" y="12899449"/>
                  <a:pt x="11854805" y="13187095"/>
                  <a:pt x="11938951" y="13457639"/>
                </a:cubicBezTo>
                <a:lnTo>
                  <a:pt x="12034141" y="13717715"/>
                </a:lnTo>
                <a:lnTo>
                  <a:pt x="1804065" y="13717715"/>
                </a:lnTo>
                <a:lnTo>
                  <a:pt x="1684123" y="13509115"/>
                </a:lnTo>
                <a:cubicBezTo>
                  <a:pt x="610081" y="11531984"/>
                  <a:pt x="0" y="9266238"/>
                  <a:pt x="0" y="6858001"/>
                </a:cubicBezTo>
                <a:cubicBezTo>
                  <a:pt x="0" y="4449765"/>
                  <a:pt x="610081" y="2184019"/>
                  <a:pt x="1684123"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487254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B5245EF7-BC40-FA41-B258-7FC0F4930B39}" type="datetime1">
              <a:rPr lang="nb-NO" smtClean="0"/>
              <a:t>06.07.2023</a:t>
            </a:fld>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233837029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8254AC61-614E-0D43-9568-486A110F6ED6}" type="datetime1">
              <a:rPr lang="nb-NO" smtClean="0"/>
              <a:t>06.07.2023</a:t>
            </a:fld>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480942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Forside lys">
    <p:spTree>
      <p:nvGrpSpPr>
        <p:cNvPr id="1" name=""/>
        <p:cNvGrpSpPr/>
        <p:nvPr/>
      </p:nvGrpSpPr>
      <p:grpSpPr>
        <a:xfrm>
          <a:off x="0" y="0"/>
          <a:ext cx="0" cy="0"/>
          <a:chOff x="0" y="0"/>
          <a:chExt cx="0" cy="0"/>
        </a:xfrm>
      </p:grpSpPr>
      <p:sp>
        <p:nvSpPr>
          <p:cNvPr id="2" name="Tittel 1"/>
          <p:cNvSpPr>
            <a:spLocks noGrp="1"/>
          </p:cNvSpPr>
          <p:nvPr>
            <p:ph type="ctrTitle" hasCustomPrompt="1"/>
          </p:nvPr>
        </p:nvSpPr>
        <p:spPr>
          <a:xfrm>
            <a:off x="472231" y="499563"/>
            <a:ext cx="3105590" cy="2308325"/>
          </a:xfrm>
        </p:spPr>
        <p:txBody>
          <a:bodyPr anchor="t">
            <a:normAutofit/>
          </a:bodyPr>
          <a:lstStyle>
            <a:lvl1pPr algn="l">
              <a:lnSpc>
                <a:spcPct val="100000"/>
              </a:lnSpc>
              <a:defRPr sz="3750" cap="all" baseline="0">
                <a:latin typeface="Red Hat Display Black" panose="02010A03040201060303" pitchFamily="2" charset="0"/>
              </a:defRPr>
            </a:lvl1pPr>
          </a:lstStyle>
          <a:p>
            <a:r>
              <a:rPr lang="nb-NO"/>
              <a:t>EN LANG TITTEL  KOMMER HER</a:t>
            </a:r>
          </a:p>
        </p:txBody>
      </p:sp>
      <p:sp>
        <p:nvSpPr>
          <p:cNvPr id="3" name="Undertittel 2"/>
          <p:cNvSpPr>
            <a:spLocks noGrp="1"/>
          </p:cNvSpPr>
          <p:nvPr>
            <p:ph type="subTitle" idx="1" hasCustomPrompt="1"/>
          </p:nvPr>
        </p:nvSpPr>
        <p:spPr>
          <a:xfrm>
            <a:off x="472230" y="3618453"/>
            <a:ext cx="3114952" cy="1038746"/>
          </a:xfrm>
        </p:spPr>
        <p:txBody>
          <a:bodyPr>
            <a:normAutofit/>
          </a:bodyPr>
          <a:lstStyle>
            <a:lvl1pPr marL="0" indent="0" algn="l">
              <a:spcBef>
                <a:spcPts val="0"/>
              </a:spcBef>
              <a:buNone/>
              <a:defRPr sz="2250" b="1">
                <a:latin typeface="Red Hat Display Black" panose="02010A03040201060303" pitchFamily="2" charset="0"/>
              </a:defRPr>
            </a:lvl1pPr>
            <a:lvl2pPr marL="342883"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3" indent="0" algn="ctr">
              <a:buNone/>
              <a:defRPr sz="1200"/>
            </a:lvl9pPr>
          </a:lstStyle>
          <a:p>
            <a:r>
              <a:rPr lang="nb-NO"/>
              <a:t>Med en veldig fin og lang og innholdsrik  undertittel her nede</a:t>
            </a:r>
          </a:p>
        </p:txBody>
      </p:sp>
      <p:pic>
        <p:nvPicPr>
          <p:cNvPr id="11" name="Grafikk 10">
            <a:extLst>
              <a:ext uri="{FF2B5EF4-FFF2-40B4-BE49-F238E27FC236}">
                <a16:creationId xmlns:a16="http://schemas.microsoft.com/office/drawing/2014/main" id="{162F4A0D-27E8-4F02-B21D-B0ADAA629E0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7757224" y="4462308"/>
            <a:ext cx="1028598" cy="310500"/>
          </a:xfrm>
          <a:prstGeom prst="rect">
            <a:avLst/>
          </a:prstGeom>
        </p:spPr>
      </p:pic>
      <p:sp>
        <p:nvSpPr>
          <p:cNvPr id="12" name="Plassholder for bilde 11">
            <a:extLst>
              <a:ext uri="{FF2B5EF4-FFF2-40B4-BE49-F238E27FC236}">
                <a16:creationId xmlns:a16="http://schemas.microsoft.com/office/drawing/2014/main" id="{DE2E6A2C-A68D-4A34-9826-8C3CBA9F2583}"/>
              </a:ext>
            </a:extLst>
          </p:cNvPr>
          <p:cNvSpPr>
            <a:spLocks noGrp="1"/>
          </p:cNvSpPr>
          <p:nvPr>
            <p:ph type="pic" sz="quarter" idx="10"/>
          </p:nvPr>
        </p:nvSpPr>
        <p:spPr>
          <a:xfrm>
            <a:off x="3806436" y="0"/>
            <a:ext cx="5337564" cy="5144144"/>
          </a:xfrm>
          <a:custGeom>
            <a:avLst/>
            <a:gdLst>
              <a:gd name="connsiteX0" fmla="*/ 1803082 w 14232578"/>
              <a:gd name="connsiteY0" fmla="*/ 0 h 13717715"/>
              <a:gd name="connsiteX1" fmla="*/ 14232578 w 14232578"/>
              <a:gd name="connsiteY1" fmla="*/ 0 h 13717715"/>
              <a:gd name="connsiteX2" fmla="*/ 14232578 w 14232578"/>
              <a:gd name="connsiteY2" fmla="*/ 10054628 h 13717715"/>
              <a:gd name="connsiteX3" fmla="*/ 14010276 w 14232578"/>
              <a:gd name="connsiteY3" fmla="*/ 9947540 h 13717715"/>
              <a:gd name="connsiteX4" fmla="*/ 12889250 w 14232578"/>
              <a:gd name="connsiteY4" fmla="*/ 9721215 h 13717715"/>
              <a:gd name="connsiteX5" fmla="*/ 10009250 w 14232578"/>
              <a:gd name="connsiteY5" fmla="*/ 12601215 h 13717715"/>
              <a:gd name="connsiteX6" fmla="*/ 10138730 w 14232578"/>
              <a:gd name="connsiteY6" fmla="*/ 13457639 h 13717715"/>
              <a:gd name="connsiteX7" fmla="*/ 10233918 w 14232578"/>
              <a:gd name="connsiteY7" fmla="*/ 13717715 h 13717715"/>
              <a:gd name="connsiteX8" fmla="*/ 1804067 w 14232578"/>
              <a:gd name="connsiteY8" fmla="*/ 13717715 h 13717715"/>
              <a:gd name="connsiteX9" fmla="*/ 1684125 w 14232578"/>
              <a:gd name="connsiteY9" fmla="*/ 13509115 h 13717715"/>
              <a:gd name="connsiteX10" fmla="*/ 0 w 14232578"/>
              <a:gd name="connsiteY10" fmla="*/ 6858001 h 13717715"/>
              <a:gd name="connsiteX11" fmla="*/ 1684125 w 14232578"/>
              <a:gd name="connsiteY11" fmla="*/ 206887 h 137177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232578" h="13717715">
                <a:moveTo>
                  <a:pt x="1803082" y="0"/>
                </a:moveTo>
                <a:lnTo>
                  <a:pt x="14232578" y="0"/>
                </a:lnTo>
                <a:lnTo>
                  <a:pt x="14232578" y="10054628"/>
                </a:lnTo>
                <a:lnTo>
                  <a:pt x="14010276" y="9947540"/>
                </a:lnTo>
                <a:cubicBezTo>
                  <a:pt x="13665718" y="9801804"/>
                  <a:pt x="13286894" y="9721215"/>
                  <a:pt x="12889250" y="9721215"/>
                </a:cubicBezTo>
                <a:cubicBezTo>
                  <a:pt x="11298670" y="9721215"/>
                  <a:pt x="10009250" y="11010635"/>
                  <a:pt x="10009250" y="12601215"/>
                </a:cubicBezTo>
                <a:cubicBezTo>
                  <a:pt x="10009250" y="12899449"/>
                  <a:pt x="10054582" y="13187095"/>
                  <a:pt x="10138730" y="13457639"/>
                </a:cubicBezTo>
                <a:lnTo>
                  <a:pt x="10233918" y="13717715"/>
                </a:lnTo>
                <a:lnTo>
                  <a:pt x="1804067" y="13717715"/>
                </a:lnTo>
                <a:lnTo>
                  <a:pt x="1684125" y="13509115"/>
                </a:lnTo>
                <a:cubicBezTo>
                  <a:pt x="610082" y="11531984"/>
                  <a:pt x="0" y="9266238"/>
                  <a:pt x="0" y="6858001"/>
                </a:cubicBezTo>
                <a:cubicBezTo>
                  <a:pt x="0" y="4449765"/>
                  <a:pt x="610082" y="2184019"/>
                  <a:pt x="1684125" y="206887"/>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Tree>
    <p:extLst>
      <p:ext uri="{BB962C8B-B14F-4D97-AF65-F5344CB8AC3E}">
        <p14:creationId xmlns:p14="http://schemas.microsoft.com/office/powerpoint/2010/main" val="146299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telside">
    <p:bg>
      <p:bgPr>
        <a:solidFill>
          <a:schemeClr val="bg1"/>
        </a:solidFill>
        <a:effectLst/>
      </p:bgPr>
    </p:bg>
    <p:spTree>
      <p:nvGrpSpPr>
        <p:cNvPr id="1" name=""/>
        <p:cNvGrpSpPr/>
        <p:nvPr/>
      </p:nvGrpSpPr>
      <p:grpSpPr>
        <a:xfrm>
          <a:off x="0" y="0"/>
          <a:ext cx="0" cy="0"/>
          <a:chOff x="0" y="0"/>
          <a:chExt cx="0" cy="0"/>
        </a:xfrm>
      </p:grpSpPr>
      <p:sp>
        <p:nvSpPr>
          <p:cNvPr id="17" name="Plassholder for bilde 16">
            <a:extLst>
              <a:ext uri="{FF2B5EF4-FFF2-40B4-BE49-F238E27FC236}">
                <a16:creationId xmlns:a16="http://schemas.microsoft.com/office/drawing/2014/main" id="{2A19F1AA-EB78-474D-93A3-25A2246280B5}"/>
              </a:ext>
            </a:extLst>
          </p:cNvPr>
          <p:cNvSpPr>
            <a:spLocks noGrp="1"/>
          </p:cNvSpPr>
          <p:nvPr>
            <p:ph type="pic" sz="quarter" idx="13"/>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0" y="911364"/>
            <a:ext cx="2970565" cy="1558119"/>
          </a:xfrm>
        </p:spPr>
        <p:txBody>
          <a:bodyPr anchor="t">
            <a:normAutofit/>
          </a:bodyPr>
          <a:lstStyle>
            <a:lvl1pPr>
              <a:lnSpc>
                <a:spcPct val="100000"/>
              </a:lnSpc>
              <a:defRPr sz="3375">
                <a:latin typeface="Red Hat Display Black" panose="02010A03040201060303" pitchFamily="2" charset="0"/>
              </a:defRPr>
            </a:lvl1pPr>
          </a:lstStyle>
          <a:p>
            <a:r>
              <a:rPr lang="nb-NO"/>
              <a:t>Klikk for å redigere tittelstil</a:t>
            </a:r>
          </a:p>
        </p:txBody>
      </p:sp>
      <p:sp>
        <p:nvSpPr>
          <p:cNvPr id="3" name="Plassholder for tekst 2"/>
          <p:cNvSpPr>
            <a:spLocks noGrp="1"/>
          </p:cNvSpPr>
          <p:nvPr>
            <p:ph type="body" idx="1"/>
          </p:nvPr>
        </p:nvSpPr>
        <p:spPr>
          <a:xfrm>
            <a:off x="472590" y="3051382"/>
            <a:ext cx="2970565" cy="1038746"/>
          </a:xfrm>
        </p:spPr>
        <p:txBody>
          <a:bodyPr>
            <a:normAutofit/>
          </a:bodyPr>
          <a:lstStyle>
            <a:lvl1pPr marL="0" indent="0">
              <a:spcBef>
                <a:spcPts val="0"/>
              </a:spcBef>
              <a:buNone/>
              <a:defRPr sz="2250" b="1">
                <a:solidFill>
                  <a:schemeClr val="tx1"/>
                </a:solidFill>
                <a:latin typeface="Red Hat Display Black" panose="02010A03040201060303" pitchFamily="2" charset="0"/>
              </a:defRPr>
            </a:lvl1pPr>
            <a:lvl2pPr marL="342883"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3" indent="0">
              <a:buNone/>
              <a:defRPr sz="12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D827DF8-2E41-DB4E-9EDB-75BFADCF88F0}" type="datetime1">
              <a:rPr lang="nb-NO" smtClean="0"/>
              <a:t>06.07.2023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14" name="Ellipse 13" hidden="1">
            <a:extLst>
              <a:ext uri="{FF2B5EF4-FFF2-40B4-BE49-F238E27FC236}">
                <a16:creationId xmlns:a16="http://schemas.microsoft.com/office/drawing/2014/main" id="{2A1B1E8D-A2BE-4281-B917-41233084EB3B}"/>
              </a:ext>
            </a:extLst>
          </p:cNvPr>
          <p:cNvSpPr/>
          <p:nvPr userDrawn="1"/>
        </p:nvSpPr>
        <p:spPr>
          <a:xfrm>
            <a:off x="-12803029" y="-6000750"/>
            <a:ext cx="17146116" cy="17145000"/>
          </a:xfrm>
          <a:prstGeom prst="ellipse">
            <a:avLst/>
          </a:prstGeom>
          <a:solidFill>
            <a:srgbClr val="262626">
              <a:alpha val="50196"/>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675"/>
          </a:p>
        </p:txBody>
      </p:sp>
    </p:spTree>
    <p:extLst>
      <p:ext uri="{BB962C8B-B14F-4D97-AF65-F5344CB8AC3E}">
        <p14:creationId xmlns:p14="http://schemas.microsoft.com/office/powerpoint/2010/main" val="3555363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EB948F3C-C8FC-FE4D-8F11-2D5BEF882D40}" type="datetime1">
              <a:rPr lang="nb-NO" smtClean="0"/>
              <a:t>06.07.2023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1760658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tel, tekst og bilde #1">
    <p:bg>
      <p:bgPr>
        <a:solidFill>
          <a:schemeClr val="bg1"/>
        </a:solidFill>
        <a:effectLst/>
      </p:bgPr>
    </p:bg>
    <p:spTree>
      <p:nvGrpSpPr>
        <p:cNvPr id="1" name=""/>
        <p:cNvGrpSpPr/>
        <p:nvPr/>
      </p:nvGrpSpPr>
      <p:grpSpPr>
        <a:xfrm>
          <a:off x="0" y="0"/>
          <a:ext cx="0" cy="0"/>
          <a:chOff x="0" y="0"/>
          <a:chExt cx="0" cy="0"/>
        </a:xfrm>
      </p:grpSpPr>
      <p:sp>
        <p:nvSpPr>
          <p:cNvPr id="8" name="Plassholder for bilde 7">
            <a:extLst>
              <a:ext uri="{FF2B5EF4-FFF2-40B4-BE49-F238E27FC236}">
                <a16:creationId xmlns:a16="http://schemas.microsoft.com/office/drawing/2014/main" id="{7920B70B-DC1B-49F8-A9D8-110C2B86518D}"/>
              </a:ext>
            </a:extLst>
          </p:cNvPr>
          <p:cNvSpPr>
            <a:spLocks noGrp="1"/>
          </p:cNvSpPr>
          <p:nvPr>
            <p:ph type="pic" sz="quarter" idx="14"/>
          </p:nvPr>
        </p:nvSpPr>
        <p:spPr>
          <a:xfrm>
            <a:off x="3948841" y="0"/>
            <a:ext cx="5195159" cy="5144143"/>
          </a:xfrm>
          <a:custGeom>
            <a:avLst/>
            <a:gdLst>
              <a:gd name="connsiteX0" fmla="*/ 557 w 13852857"/>
              <a:gd name="connsiteY0" fmla="*/ 0 h 13717714"/>
              <a:gd name="connsiteX1" fmla="*/ 13852857 w 13852857"/>
              <a:gd name="connsiteY1" fmla="*/ 0 h 13717714"/>
              <a:gd name="connsiteX2" fmla="*/ 13852857 w 13852857"/>
              <a:gd name="connsiteY2" fmla="*/ 13717714 h 13717714"/>
              <a:gd name="connsiteX3" fmla="*/ 0 w 13852857"/>
              <a:gd name="connsiteY3" fmla="*/ 13717714 h 13717714"/>
              <a:gd name="connsiteX4" fmla="*/ 20081 w 13852857"/>
              <a:gd name="connsiteY4" fmla="*/ 13655864 h 13717714"/>
              <a:gd name="connsiteX5" fmla="*/ 1047821 w 13852857"/>
              <a:gd name="connsiteY5" fmla="*/ 6858000 h 13717714"/>
              <a:gd name="connsiteX6" fmla="*/ 20081 w 13852857"/>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852857" h="13717714">
                <a:moveTo>
                  <a:pt x="557" y="0"/>
                </a:moveTo>
                <a:lnTo>
                  <a:pt x="13852857" y="0"/>
                </a:lnTo>
                <a:lnTo>
                  <a:pt x="13852857" y="13717714"/>
                </a:lnTo>
                <a:lnTo>
                  <a:pt x="0" y="13717714"/>
                </a:lnTo>
                <a:lnTo>
                  <a:pt x="20081" y="13655864"/>
                </a:lnTo>
                <a:cubicBezTo>
                  <a:pt x="688005" y="11508420"/>
                  <a:pt x="1047821" y="9225230"/>
                  <a:pt x="1047821" y="6858000"/>
                </a:cubicBezTo>
                <a:cubicBezTo>
                  <a:pt x="1047821" y="4490769"/>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3416150"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970D2C00-FB5E-0341-99CC-EE33FEB8F384}" type="datetime1">
              <a:rPr lang="nb-NO" smtClean="0"/>
              <a:t>06.07.2023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3A31540C-97E9-4920-B227-F8B9987194B0}"/>
              </a:ext>
            </a:extLst>
          </p:cNvPr>
          <p:cNvSpPr>
            <a:spLocks noGrp="1"/>
          </p:cNvSpPr>
          <p:nvPr>
            <p:ph type="body" sz="quarter" idx="13"/>
          </p:nvPr>
        </p:nvSpPr>
        <p:spPr>
          <a:xfrm>
            <a:off x="1053202" y="1714715"/>
            <a:ext cx="2835539"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688128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tel, tekst og bilde #2">
    <p:bg>
      <p:bgPr>
        <a:solidFill>
          <a:schemeClr val="bg1"/>
        </a:solidFill>
        <a:effectLst/>
      </p:bgPr>
    </p:bg>
    <p:spTree>
      <p:nvGrpSpPr>
        <p:cNvPr id="1" name=""/>
        <p:cNvGrpSpPr/>
        <p:nvPr/>
      </p:nvGrpSpPr>
      <p:grpSpPr>
        <a:xfrm>
          <a:off x="0" y="0"/>
          <a:ext cx="0" cy="0"/>
          <a:chOff x="0" y="0"/>
          <a:chExt cx="0" cy="0"/>
        </a:xfrm>
      </p:grpSpPr>
      <p:sp>
        <p:nvSpPr>
          <p:cNvPr id="10" name="Plassholder for bilde 9">
            <a:extLst>
              <a:ext uri="{FF2B5EF4-FFF2-40B4-BE49-F238E27FC236}">
                <a16:creationId xmlns:a16="http://schemas.microsoft.com/office/drawing/2014/main" id="{4493E88D-F498-487B-9AD2-F2BED2E3EFE0}"/>
              </a:ext>
            </a:extLst>
          </p:cNvPr>
          <p:cNvSpPr>
            <a:spLocks noGrp="1"/>
          </p:cNvSpPr>
          <p:nvPr>
            <p:ph type="pic" sz="quarter" idx="14"/>
          </p:nvPr>
        </p:nvSpPr>
        <p:spPr>
          <a:xfrm>
            <a:off x="5507760" y="0"/>
            <a:ext cx="3636241" cy="5144143"/>
          </a:xfrm>
          <a:custGeom>
            <a:avLst/>
            <a:gdLst>
              <a:gd name="connsiteX0" fmla="*/ 557 w 9696011"/>
              <a:gd name="connsiteY0" fmla="*/ 0 h 13717714"/>
              <a:gd name="connsiteX1" fmla="*/ 9696011 w 9696011"/>
              <a:gd name="connsiteY1" fmla="*/ 0 h 13717714"/>
              <a:gd name="connsiteX2" fmla="*/ 9696011 w 9696011"/>
              <a:gd name="connsiteY2" fmla="*/ 13717714 h 13717714"/>
              <a:gd name="connsiteX3" fmla="*/ 0 w 9696011"/>
              <a:gd name="connsiteY3" fmla="*/ 13717714 h 13717714"/>
              <a:gd name="connsiteX4" fmla="*/ 20081 w 9696011"/>
              <a:gd name="connsiteY4" fmla="*/ 13655864 h 13717714"/>
              <a:gd name="connsiteX5" fmla="*/ 1047821 w 9696011"/>
              <a:gd name="connsiteY5" fmla="*/ 6858000 h 13717714"/>
              <a:gd name="connsiteX6" fmla="*/ 20081 w 9696011"/>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696011" h="13717714">
                <a:moveTo>
                  <a:pt x="557" y="0"/>
                </a:moveTo>
                <a:lnTo>
                  <a:pt x="9696011" y="0"/>
                </a:lnTo>
                <a:lnTo>
                  <a:pt x="9696011" y="13717714"/>
                </a:lnTo>
                <a:lnTo>
                  <a:pt x="0" y="13717714"/>
                </a:lnTo>
                <a:lnTo>
                  <a:pt x="20081" y="13655864"/>
                </a:lnTo>
                <a:cubicBezTo>
                  <a:pt x="688005" y="11508420"/>
                  <a:pt x="1047821" y="9225230"/>
                  <a:pt x="1047821" y="6858000"/>
                </a:cubicBezTo>
                <a:cubicBezTo>
                  <a:pt x="1047821" y="4490770"/>
                  <a:pt x="688005" y="2207578"/>
                  <a:pt x="20081"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4901432"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DB253673-E263-D34F-92EC-612310245F7B}" type="datetime1">
              <a:rPr lang="nb-NO" smtClean="0"/>
              <a:t>06.07.2023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ED3B2837-0134-428A-AC8E-FE3AE2534390}"/>
              </a:ext>
            </a:extLst>
          </p:cNvPr>
          <p:cNvSpPr>
            <a:spLocks noGrp="1"/>
          </p:cNvSpPr>
          <p:nvPr>
            <p:ph type="body" sz="quarter" idx="13"/>
          </p:nvPr>
        </p:nvSpPr>
        <p:spPr>
          <a:xfrm>
            <a:off x="1053201" y="1714715"/>
            <a:ext cx="4320821" cy="2565321"/>
          </a:xfrm>
          <a:prstGeom prst="rect">
            <a:avLst/>
          </a:prstGeom>
        </p:spPr>
        <p:txBody>
          <a:bodyPr lIns="0" tIns="0" rIns="0" bIns="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53430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tel, tekst og bilde #3">
    <p:bg>
      <p:bgPr>
        <a:solidFill>
          <a:schemeClr val="bg1"/>
        </a:solidFill>
        <a:effectLst/>
      </p:bgPr>
    </p:bg>
    <p:spTree>
      <p:nvGrpSpPr>
        <p:cNvPr id="1" name=""/>
        <p:cNvGrpSpPr/>
        <p:nvPr/>
      </p:nvGrpSpPr>
      <p:grpSpPr>
        <a:xfrm>
          <a:off x="0" y="0"/>
          <a:ext cx="0" cy="0"/>
          <a:chOff x="0" y="0"/>
          <a:chExt cx="0" cy="0"/>
        </a:xfrm>
      </p:grpSpPr>
      <p:sp>
        <p:nvSpPr>
          <p:cNvPr id="11" name="Plassholder for bilde 10">
            <a:extLst>
              <a:ext uri="{FF2B5EF4-FFF2-40B4-BE49-F238E27FC236}">
                <a16:creationId xmlns:a16="http://schemas.microsoft.com/office/drawing/2014/main" id="{D91C46C2-E472-4410-ADC3-4EFA7B7E87A5}"/>
              </a:ext>
            </a:extLst>
          </p:cNvPr>
          <p:cNvSpPr>
            <a:spLocks noGrp="1"/>
          </p:cNvSpPr>
          <p:nvPr>
            <p:ph type="pic" sz="quarter" idx="15"/>
          </p:nvPr>
        </p:nvSpPr>
        <p:spPr>
          <a:xfrm>
            <a:off x="6697273" y="0"/>
            <a:ext cx="2448015" cy="5144143"/>
          </a:xfrm>
          <a:custGeom>
            <a:avLst/>
            <a:gdLst>
              <a:gd name="connsiteX0" fmla="*/ 556 w 6527616"/>
              <a:gd name="connsiteY0" fmla="*/ 0 h 13717714"/>
              <a:gd name="connsiteX1" fmla="*/ 6527616 w 6527616"/>
              <a:gd name="connsiteY1" fmla="*/ 0 h 13717714"/>
              <a:gd name="connsiteX2" fmla="*/ 6527616 w 6527616"/>
              <a:gd name="connsiteY2" fmla="*/ 13717714 h 13717714"/>
              <a:gd name="connsiteX3" fmla="*/ 0 w 6527616"/>
              <a:gd name="connsiteY3" fmla="*/ 13717714 h 13717714"/>
              <a:gd name="connsiteX4" fmla="*/ 20080 w 6527616"/>
              <a:gd name="connsiteY4" fmla="*/ 13655864 h 13717714"/>
              <a:gd name="connsiteX5" fmla="*/ 1047820 w 6527616"/>
              <a:gd name="connsiteY5" fmla="*/ 6858001 h 13717714"/>
              <a:gd name="connsiteX6" fmla="*/ 20080 w 6527616"/>
              <a:gd name="connsiteY6" fmla="*/ 60135 h 1371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527616" h="13717714">
                <a:moveTo>
                  <a:pt x="556" y="0"/>
                </a:moveTo>
                <a:lnTo>
                  <a:pt x="6527616" y="0"/>
                </a:lnTo>
                <a:lnTo>
                  <a:pt x="6527616" y="13717714"/>
                </a:lnTo>
                <a:lnTo>
                  <a:pt x="0" y="13717714"/>
                </a:lnTo>
                <a:lnTo>
                  <a:pt x="20080" y="13655864"/>
                </a:lnTo>
                <a:cubicBezTo>
                  <a:pt x="688004" y="11508420"/>
                  <a:pt x="1047820" y="9225230"/>
                  <a:pt x="1047820" y="6858001"/>
                </a:cubicBezTo>
                <a:cubicBezTo>
                  <a:pt x="1047820" y="4490770"/>
                  <a:pt x="688004" y="2207578"/>
                  <a:pt x="20080" y="60135"/>
                </a:cubicBezTo>
                <a:close/>
              </a:path>
            </a:pathLst>
          </a:custGeom>
          <a:solidFill>
            <a:schemeClr val="bg2">
              <a:lumMod val="90000"/>
            </a:schemeClr>
          </a:solidFill>
        </p:spPr>
        <p:txBody>
          <a:bodyPr wrap="square" tIns="1440180">
            <a:noAutofit/>
          </a:bodyPr>
          <a:lstStyle>
            <a:lvl1pPr marL="94500" indent="-94500" algn="ctr" defTabSz="685766" rtl="0" eaLnBrk="1" latinLnBrk="0" hangingPunct="1">
              <a:lnSpc>
                <a:spcPct val="100000"/>
              </a:lnSpc>
              <a:spcBef>
                <a:spcPts val="750"/>
              </a:spcBef>
              <a:buClr>
                <a:schemeClr val="accent1"/>
              </a:buClr>
              <a:buFont typeface="Arial" panose="020B0604020202020204" pitchFamily="34" charset="0"/>
              <a:buNone/>
              <a:defRPr sz="1200"/>
            </a:lvl1pPr>
          </a:lstStyle>
          <a:p>
            <a:endParaRPr lang="nb-NO"/>
          </a:p>
        </p:txBody>
      </p:sp>
      <p:sp>
        <p:nvSpPr>
          <p:cNvPr id="2" name="Tittel 1"/>
          <p:cNvSpPr>
            <a:spLocks noGrp="1"/>
          </p:cNvSpPr>
          <p:nvPr>
            <p:ph type="title"/>
          </p:nvPr>
        </p:nvSpPr>
        <p:spPr>
          <a:xfrm>
            <a:off x="472591" y="405051"/>
            <a:ext cx="5711586" cy="627829"/>
          </a:xfrm>
        </p:spPr>
        <p:txBody>
          <a:bodyPr/>
          <a:lstStyle/>
          <a:p>
            <a:r>
              <a:rPr lang="nb-NO"/>
              <a:t>Klikk for å redigere tittelstil</a:t>
            </a:r>
          </a:p>
        </p:txBody>
      </p:sp>
      <p:sp>
        <p:nvSpPr>
          <p:cNvPr id="4" name="Plassholder for dato 3"/>
          <p:cNvSpPr>
            <a:spLocks noGrp="1"/>
          </p:cNvSpPr>
          <p:nvPr>
            <p:ph type="dt" sz="half" idx="10"/>
          </p:nvPr>
        </p:nvSpPr>
        <p:spPr/>
        <p:txBody>
          <a:bodyPr/>
          <a:lstStyle/>
          <a:p>
            <a:fld id="{24328CCD-CBFE-594B-845F-03F4A1A8464B}" type="datetime1">
              <a:rPr lang="nb-NO" smtClean="0"/>
              <a:t>06.07.2023</a:t>
            </a:fld>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5751DFAA-887F-4071-8EAD-E8CA316FCF06}" type="slidenum">
              <a:rPr lang="nb-NO" smtClean="0"/>
              <a:t>‹#›</a:t>
            </a:fld>
            <a:endParaRPr lang="nb-NO"/>
          </a:p>
        </p:txBody>
      </p:sp>
      <p:sp>
        <p:nvSpPr>
          <p:cNvPr id="7" name="Plassholder for tekst 6">
            <a:extLst>
              <a:ext uri="{FF2B5EF4-FFF2-40B4-BE49-F238E27FC236}">
                <a16:creationId xmlns:a16="http://schemas.microsoft.com/office/drawing/2014/main" id="{872341E5-4969-42AC-BC83-4857F4BA9D4F}"/>
              </a:ext>
            </a:extLst>
          </p:cNvPr>
          <p:cNvSpPr>
            <a:spLocks noGrp="1"/>
          </p:cNvSpPr>
          <p:nvPr>
            <p:ph type="body" sz="quarter" idx="13"/>
          </p:nvPr>
        </p:nvSpPr>
        <p:spPr>
          <a:xfrm>
            <a:off x="1053201" y="3333953"/>
            <a:ext cx="5130976" cy="1039472"/>
          </a:xfrm>
          <a:prstGeom prst="roundRect">
            <a:avLst>
              <a:gd name="adj" fmla="val 50000"/>
            </a:avLst>
          </a:prstGeom>
          <a:ln w="12700">
            <a:solidFill>
              <a:schemeClr val="accent1"/>
            </a:solidFill>
          </a:ln>
        </p:spPr>
        <p:txBody>
          <a:bodyPr lIns="936000" tIns="180000" rIns="936000" bIns="180000" anchor="ctr"/>
          <a:lstStyle>
            <a:lvl1pPr marL="0" indent="0" algn="l">
              <a:spcBef>
                <a:spcPts val="0"/>
              </a:spcBef>
              <a:buNone/>
              <a:defRPr/>
            </a:lvl1pPr>
          </a:lstStyle>
          <a:p>
            <a:pPr lvl="0"/>
            <a:endParaRPr lang="nb-NO"/>
          </a:p>
        </p:txBody>
      </p:sp>
      <p:sp>
        <p:nvSpPr>
          <p:cNvPr id="8" name="Plassholder for tekst 7">
            <a:extLst>
              <a:ext uri="{FF2B5EF4-FFF2-40B4-BE49-F238E27FC236}">
                <a16:creationId xmlns:a16="http://schemas.microsoft.com/office/drawing/2014/main" id="{3221FC5F-D2BE-406E-8E7E-DC8EAC83DF57}"/>
              </a:ext>
            </a:extLst>
          </p:cNvPr>
          <p:cNvSpPr>
            <a:spLocks noGrp="1"/>
          </p:cNvSpPr>
          <p:nvPr>
            <p:ph type="body" sz="quarter" idx="14"/>
          </p:nvPr>
        </p:nvSpPr>
        <p:spPr>
          <a:xfrm>
            <a:off x="1053201" y="1714715"/>
            <a:ext cx="5130976" cy="1485186"/>
          </a:xfrm>
          <a:prstGeom prst="rect">
            <a:avLst/>
          </a:prstGeom>
        </p:spPr>
        <p:txBody>
          <a:bodyPr lIns="0" tIns="0" rIns="0" bIns="0"/>
          <a:lstStyle>
            <a:lvl1pPr>
              <a:defRPr sz="1350"/>
            </a:lvl1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866534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1053201" y="1579698"/>
            <a:ext cx="3308129"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928437" y="1579698"/>
            <a:ext cx="3308126" cy="2700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55136B4A-BB4C-4340-B3EE-EC82E4A24BC5}" type="datetime1">
              <a:rPr lang="nb-NO" smtClean="0"/>
              <a:t>06.07.2023</a:t>
            </a:fld>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5751DFAA-887F-4071-8EAD-E8CA316FCF06}" type="slidenum">
              <a:rPr lang="nb-NO" smtClean="0"/>
              <a:t>‹#›</a:t>
            </a:fld>
            <a:endParaRPr lang="nb-NO"/>
          </a:p>
        </p:txBody>
      </p:sp>
    </p:spTree>
    <p:extLst>
      <p:ext uri="{BB962C8B-B14F-4D97-AF65-F5344CB8AC3E}">
        <p14:creationId xmlns:p14="http://schemas.microsoft.com/office/powerpoint/2010/main" val="3767018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sv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72591" y="405051"/>
            <a:ext cx="7763972" cy="627829"/>
          </a:xfrm>
          <a:prstGeom prst="rect">
            <a:avLst/>
          </a:prstGeom>
        </p:spPr>
        <p:txBody>
          <a:bodyPr vert="horz" lIns="0" tIns="0" rIns="0" bIns="0" rtlCol="0" anchor="b" anchorCtr="0">
            <a:normAutofit/>
          </a:bodyPr>
          <a:lstStyle/>
          <a:p>
            <a:r>
              <a:rPr lang="nb-NO"/>
              <a:t>Klikk for å redigere tittelstil</a:t>
            </a:r>
          </a:p>
        </p:txBody>
      </p:sp>
      <p:sp>
        <p:nvSpPr>
          <p:cNvPr id="3" name="Plassholder for tekst 2"/>
          <p:cNvSpPr>
            <a:spLocks noGrp="1"/>
          </p:cNvSpPr>
          <p:nvPr>
            <p:ph type="body" idx="1"/>
          </p:nvPr>
        </p:nvSpPr>
        <p:spPr>
          <a:xfrm>
            <a:off x="1053201" y="1579698"/>
            <a:ext cx="7183366" cy="2700338"/>
          </a:xfrm>
          <a:prstGeom prst="rect">
            <a:avLst/>
          </a:prstGeom>
        </p:spPr>
        <p:txBody>
          <a:bodyPr vert="horz" lIns="0" tIns="0" rIns="0" bIns="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2"/>
          </p:nvPr>
        </p:nvSpPr>
        <p:spPr>
          <a:xfrm>
            <a:off x="7237091" y="4806601"/>
            <a:ext cx="742548" cy="138500"/>
          </a:xfrm>
          <a:prstGeom prst="rect">
            <a:avLst/>
          </a:prstGeom>
        </p:spPr>
        <p:txBody>
          <a:bodyPr vert="horz" lIns="0" tIns="0" rIns="0" bIns="0" rtlCol="0" anchor="ctr">
            <a:normAutofit/>
          </a:bodyPr>
          <a:lstStyle>
            <a:lvl1pPr algn="l">
              <a:defRPr sz="900">
                <a:solidFill>
                  <a:schemeClr val="dk1"/>
                </a:solidFill>
              </a:defRPr>
            </a:lvl1pPr>
          </a:lstStyle>
          <a:p>
            <a:fld id="{B5CC4C76-B733-9148-8718-C897427CB1E6}" type="datetime1">
              <a:rPr lang="nb-NO" smtClean="0"/>
              <a:t>06.07.2023</a:t>
            </a:fld>
            <a:endParaRPr lang="nb-NO"/>
          </a:p>
        </p:txBody>
      </p:sp>
      <p:sp>
        <p:nvSpPr>
          <p:cNvPr id="5" name="Plassholder for bunntekst 4"/>
          <p:cNvSpPr>
            <a:spLocks noGrp="1"/>
          </p:cNvSpPr>
          <p:nvPr>
            <p:ph type="ftr" sz="quarter" idx="3"/>
          </p:nvPr>
        </p:nvSpPr>
        <p:spPr>
          <a:xfrm>
            <a:off x="2092898" y="4806601"/>
            <a:ext cx="4731470" cy="138500"/>
          </a:xfrm>
          <a:prstGeom prst="rect">
            <a:avLst/>
          </a:prstGeom>
        </p:spPr>
        <p:txBody>
          <a:bodyPr vert="horz" lIns="0" tIns="0" rIns="0" bIns="0" rtlCol="0" anchor="ctr">
            <a:normAutofit/>
          </a:bodyPr>
          <a:lstStyle>
            <a:lvl1pPr algn="l">
              <a:defRPr sz="900">
                <a:solidFill>
                  <a:schemeClr val="dk1"/>
                </a:solidFill>
              </a:defRPr>
            </a:lvl1pPr>
          </a:lstStyle>
          <a:p>
            <a:endParaRPr lang="nb-NO"/>
          </a:p>
        </p:txBody>
      </p:sp>
      <p:sp>
        <p:nvSpPr>
          <p:cNvPr id="6" name="Plassholder for lysbildenummer 5"/>
          <p:cNvSpPr>
            <a:spLocks noGrp="1"/>
          </p:cNvSpPr>
          <p:nvPr>
            <p:ph type="sldNum" sz="quarter" idx="4"/>
          </p:nvPr>
        </p:nvSpPr>
        <p:spPr>
          <a:xfrm>
            <a:off x="8526646" y="4806601"/>
            <a:ext cx="231608" cy="138500"/>
          </a:xfrm>
          <a:prstGeom prst="rect">
            <a:avLst/>
          </a:prstGeom>
        </p:spPr>
        <p:txBody>
          <a:bodyPr vert="horz" lIns="0" tIns="0" rIns="0" bIns="0" rtlCol="0" anchor="ctr">
            <a:normAutofit/>
          </a:bodyPr>
          <a:lstStyle>
            <a:lvl1pPr algn="r">
              <a:defRPr sz="900">
                <a:solidFill>
                  <a:schemeClr val="dk1"/>
                </a:solidFill>
              </a:defRPr>
            </a:lvl1pPr>
          </a:lstStyle>
          <a:p>
            <a:fld id="{5751DFAA-887F-4071-8EAD-E8CA316FCF06}" type="slidenum">
              <a:rPr lang="nb-NO" smtClean="0"/>
              <a:pPr/>
              <a:t>‹#›</a:t>
            </a:fld>
            <a:endParaRPr lang="nb-NO"/>
          </a:p>
        </p:txBody>
      </p:sp>
      <p:pic>
        <p:nvPicPr>
          <p:cNvPr id="8" name="Grafikk 7">
            <a:extLst>
              <a:ext uri="{FF2B5EF4-FFF2-40B4-BE49-F238E27FC236}">
                <a16:creationId xmlns:a16="http://schemas.microsoft.com/office/drawing/2014/main" id="{36643E82-6BD8-435D-89F3-1BEA6382B9D6}"/>
              </a:ext>
            </a:extLst>
          </p:cNvPr>
          <p:cNvPicPr>
            <a:picLocks noChangeAspect="1"/>
          </p:cNvPicPr>
          <p:nvPr userDrawn="1"/>
        </p:nvPicPr>
        <p:blipFill>
          <a:blip r:embed="rId25">
            <a:extLst>
              <a:ext uri="{96DAC541-7B7A-43D3-8B79-37D633B846F1}">
                <asvg:svgBlip xmlns:asvg="http://schemas.microsoft.com/office/drawing/2016/SVG/main" r:embed="rId26"/>
              </a:ext>
            </a:extLst>
          </a:blip>
          <a:stretch>
            <a:fillRect/>
          </a:stretch>
        </p:blipFill>
        <p:spPr>
          <a:xfrm>
            <a:off x="472591" y="4779598"/>
            <a:ext cx="167411" cy="167400"/>
          </a:xfrm>
          <a:prstGeom prst="rect">
            <a:avLst/>
          </a:prstGeom>
        </p:spPr>
      </p:pic>
    </p:spTree>
    <p:extLst>
      <p:ext uri="{BB962C8B-B14F-4D97-AF65-F5344CB8AC3E}">
        <p14:creationId xmlns:p14="http://schemas.microsoft.com/office/powerpoint/2010/main" val="1025067814"/>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 id="2147483687" r:id="rId14"/>
    <p:sldLayoutId id="2147483688" r:id="rId15"/>
    <p:sldLayoutId id="2147483689" r:id="rId16"/>
    <p:sldLayoutId id="2147483690" r:id="rId17"/>
    <p:sldLayoutId id="2147483691" r:id="rId18"/>
    <p:sldLayoutId id="2147483692" r:id="rId19"/>
    <p:sldLayoutId id="2147483693" r:id="rId20"/>
    <p:sldLayoutId id="2147483694" r:id="rId21"/>
    <p:sldLayoutId id="2147483695" r:id="rId22"/>
    <p:sldLayoutId id="2147483696" r:id="rId23"/>
  </p:sldLayoutIdLst>
  <p:hf sldNum="0" hdr="0" dt="0"/>
  <p:txStyles>
    <p:titleStyle>
      <a:lvl1pPr algn="l" defTabSz="685766" rtl="0" eaLnBrk="1" latinLnBrk="0" hangingPunct="1">
        <a:lnSpc>
          <a:spcPct val="90000"/>
        </a:lnSpc>
        <a:spcBef>
          <a:spcPct val="0"/>
        </a:spcBef>
        <a:buNone/>
        <a:defRPr sz="2250" b="1" kern="1200">
          <a:solidFill>
            <a:schemeClr val="tx1"/>
          </a:solidFill>
          <a:latin typeface="+mj-lt"/>
          <a:ea typeface="+mj-ea"/>
          <a:cs typeface="+mj-cs"/>
        </a:defRPr>
      </a:lvl1pPr>
    </p:titleStyle>
    <p:bodyStyle>
      <a:lvl1pPr marL="94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1pPr>
      <a:lvl2pPr marL="189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2pPr>
      <a:lvl3pPr marL="283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3pPr>
      <a:lvl4pPr marL="3780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4pPr>
      <a:lvl5pPr marL="472500" indent="-94500" algn="l" defTabSz="685766" rtl="0" eaLnBrk="1" latinLnBrk="0" hangingPunct="1">
        <a:lnSpc>
          <a:spcPct val="100000"/>
        </a:lnSpc>
        <a:spcBef>
          <a:spcPts val="750"/>
        </a:spcBef>
        <a:buClr>
          <a:schemeClr val="accent1"/>
        </a:buClr>
        <a:buFont typeface="Arial" panose="020B0604020202020204" pitchFamily="34" charset="0"/>
        <a:buChar char="•"/>
        <a:defRPr sz="1200" kern="1200">
          <a:solidFill>
            <a:schemeClr val="tx1"/>
          </a:solidFill>
          <a:latin typeface="+mn-lt"/>
          <a:ea typeface="+mn-ea"/>
          <a:cs typeface="+mn-cs"/>
        </a:defRPr>
      </a:lvl5pPr>
      <a:lvl6pPr marL="1885856"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nb-NO"/>
      </a:defPPr>
      <a:lvl1pPr marL="0" algn="l" defTabSz="685766" rtl="0" eaLnBrk="1" latinLnBrk="0" hangingPunct="1">
        <a:defRPr sz="1350" kern="1200">
          <a:solidFill>
            <a:schemeClr val="tx1"/>
          </a:solidFill>
          <a:latin typeface="+mn-lt"/>
          <a:ea typeface="+mn-ea"/>
          <a:cs typeface="+mn-cs"/>
        </a:defRPr>
      </a:lvl1pPr>
      <a:lvl2pPr marL="342883"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3" algn="l" defTabSz="685766"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lassholder for bilde 8" descr="Et bilde som inneholder konstruksjon, utendørs, Landkjøretøy, kjøretøy&#10;&#10;Automatisk generert beskrivelse">
            <a:extLst>
              <a:ext uri="{FF2B5EF4-FFF2-40B4-BE49-F238E27FC236}">
                <a16:creationId xmlns:a16="http://schemas.microsoft.com/office/drawing/2014/main" id="{9198C5F2-467A-7AE0-F53B-1479D58B5A2E}"/>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t="27059" b="3708"/>
          <a:stretch/>
        </p:blipFill>
        <p:spPr>
          <a:xfrm>
            <a:off x="5204060" y="1085850"/>
            <a:ext cx="3634043" cy="2123167"/>
          </a:xfrm>
        </p:spPr>
      </p:pic>
      <p:sp>
        <p:nvSpPr>
          <p:cNvPr id="2" name="Tittel 1">
            <a:extLst>
              <a:ext uri="{FF2B5EF4-FFF2-40B4-BE49-F238E27FC236}">
                <a16:creationId xmlns:a16="http://schemas.microsoft.com/office/drawing/2014/main" id="{093B2461-9510-46B3-8D5C-42F0E31EF96B}"/>
              </a:ext>
            </a:extLst>
          </p:cNvPr>
          <p:cNvSpPr>
            <a:spLocks noGrp="1"/>
          </p:cNvSpPr>
          <p:nvPr>
            <p:ph type="title"/>
          </p:nvPr>
        </p:nvSpPr>
        <p:spPr>
          <a:xfrm>
            <a:off x="472591" y="405051"/>
            <a:ext cx="5711586" cy="459343"/>
          </a:xfrm>
        </p:spPr>
        <p:txBody>
          <a:bodyPr/>
          <a:lstStyle/>
          <a:p>
            <a:r>
              <a:rPr lang="nb-NO"/>
              <a:t>Læringsark</a:t>
            </a:r>
          </a:p>
        </p:txBody>
      </p:sp>
      <p:graphicFrame>
        <p:nvGraphicFramePr>
          <p:cNvPr id="6" name="Plassholder for innhold 10">
            <a:extLst>
              <a:ext uri="{FF2B5EF4-FFF2-40B4-BE49-F238E27FC236}">
                <a16:creationId xmlns:a16="http://schemas.microsoft.com/office/drawing/2014/main" id="{7C9E829E-CD53-9147-A035-47F021DC1DF2}"/>
              </a:ext>
            </a:extLst>
          </p:cNvPr>
          <p:cNvGraphicFramePr>
            <a:graphicFrameLocks/>
          </p:cNvGraphicFramePr>
          <p:nvPr>
            <p:extLst>
              <p:ext uri="{D42A27DB-BD31-4B8C-83A1-F6EECF244321}">
                <p14:modId xmlns:p14="http://schemas.microsoft.com/office/powerpoint/2010/main" val="3981571138"/>
              </p:ext>
            </p:extLst>
          </p:nvPr>
        </p:nvGraphicFramePr>
        <p:xfrm>
          <a:off x="237369" y="1085850"/>
          <a:ext cx="4676709" cy="3690458"/>
        </p:xfrm>
        <a:graphic>
          <a:graphicData uri="http://schemas.openxmlformats.org/drawingml/2006/table">
            <a:tbl>
              <a:tblPr firstRow="1" bandRow="1">
                <a:tableStyleId>{073A0DAA-6AF3-43AB-8588-CEC1D06C72B9}</a:tableStyleId>
              </a:tblPr>
              <a:tblGrid>
                <a:gridCol w="1047109">
                  <a:extLst>
                    <a:ext uri="{9D8B030D-6E8A-4147-A177-3AD203B41FA5}">
                      <a16:colId xmlns:a16="http://schemas.microsoft.com/office/drawing/2014/main" val="164756930"/>
                    </a:ext>
                  </a:extLst>
                </a:gridCol>
                <a:gridCol w="3629600">
                  <a:extLst>
                    <a:ext uri="{9D8B030D-6E8A-4147-A177-3AD203B41FA5}">
                      <a16:colId xmlns:a16="http://schemas.microsoft.com/office/drawing/2014/main" val="1318607463"/>
                    </a:ext>
                  </a:extLst>
                </a:gridCol>
              </a:tblGrid>
              <a:tr h="493257">
                <a:tc gridSpan="2">
                  <a:txBody>
                    <a:bodyPr/>
                    <a:lstStyle/>
                    <a:p>
                      <a:r>
                        <a:rPr lang="nb-NO" sz="1000" b="1" kern="1200" dirty="0">
                          <a:solidFill>
                            <a:schemeClr val="lt1"/>
                          </a:solidFill>
                          <a:latin typeface="+mn-lt"/>
                          <a:ea typeface="+mn-ea"/>
                          <a:cs typeface="+mn-cs"/>
                        </a:rPr>
                        <a:t>05.06.2023 – Løft av kabeltrommer – Nestenulykke</a:t>
                      </a:r>
                    </a:p>
                  </a:txBody>
                  <a:tcPr marL="68580" marR="68580" marT="34290" marB="34290" anchor="ctr"/>
                </a:tc>
                <a:tc hMerge="1">
                  <a:txBody>
                    <a:bodyPr/>
                    <a:lstStyle/>
                    <a:p>
                      <a:endParaRPr lang="nb-NO"/>
                    </a:p>
                  </a:txBody>
                  <a:tcPr/>
                </a:tc>
                <a:extLst>
                  <a:ext uri="{0D108BD9-81ED-4DB2-BD59-A6C34878D82A}">
                    <a16:rowId xmlns:a16="http://schemas.microsoft.com/office/drawing/2014/main" val="4084160748"/>
                  </a:ext>
                </a:extLst>
              </a:tr>
              <a:tr h="999775">
                <a:tc>
                  <a:txBody>
                    <a:bodyPr/>
                    <a:lstStyle/>
                    <a:p>
                      <a:r>
                        <a:rPr lang="nb-NO" sz="1200"/>
                        <a:t>Hva</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kern="1200" dirty="0">
                          <a:solidFill>
                            <a:schemeClr val="dk1"/>
                          </a:solidFill>
                          <a:latin typeface="Red Hat Text"/>
                          <a:ea typeface="+mn-ea"/>
                          <a:cs typeface="+mn-cs"/>
                        </a:rPr>
                        <a:t>To tromler skulle heises med tårnkran</a:t>
                      </a:r>
                      <a:br>
                        <a:rPr lang="nb-NO" sz="1000" b="0" i="0" kern="1200" dirty="0">
                          <a:solidFill>
                            <a:schemeClr val="dk1"/>
                          </a:solidFill>
                          <a:latin typeface="Red Hat Text"/>
                          <a:ea typeface="+mn-ea"/>
                          <a:cs typeface="+mn-cs"/>
                        </a:rPr>
                      </a:br>
                      <a:r>
                        <a:rPr lang="nb-NO" sz="1000" b="0" i="0" kern="1200" dirty="0">
                          <a:solidFill>
                            <a:schemeClr val="dk1"/>
                          </a:solidFill>
                          <a:latin typeface="Red Hat Text"/>
                          <a:ea typeface="+mn-ea"/>
                          <a:cs typeface="+mn-cs"/>
                        </a:rPr>
                        <a:t>for å fjernes fra byggeplass. Det var ca. 15 meter</a:t>
                      </a:r>
                      <a:br>
                        <a:rPr lang="nb-NO" sz="1000" b="0" i="0" kern="1200" dirty="0">
                          <a:solidFill>
                            <a:schemeClr val="dk1"/>
                          </a:solidFill>
                          <a:latin typeface="Red Hat Text"/>
                          <a:ea typeface="+mn-ea"/>
                          <a:cs typeface="+mn-cs"/>
                        </a:rPr>
                      </a:br>
                      <a:r>
                        <a:rPr lang="nb-NO" sz="1000" b="0" i="0" kern="1200" dirty="0">
                          <a:solidFill>
                            <a:schemeClr val="dk1"/>
                          </a:solidFill>
                          <a:latin typeface="Red Hat Text"/>
                          <a:ea typeface="+mn-ea"/>
                          <a:cs typeface="+mn-cs"/>
                        </a:rPr>
                        <a:t>igjen med 240mm</a:t>
                      </a:r>
                      <a:r>
                        <a:rPr lang="nb-NO" sz="1000" b="0" i="0" kern="1200" baseline="30000" dirty="0">
                          <a:solidFill>
                            <a:schemeClr val="dk1"/>
                          </a:solidFill>
                          <a:latin typeface="Red Hat Text"/>
                          <a:ea typeface="+mn-ea"/>
                          <a:cs typeface="+mn-cs"/>
                        </a:rPr>
                        <a:t>2</a:t>
                      </a:r>
                      <a:r>
                        <a:rPr lang="nb-NO" sz="1000" b="0" i="0" kern="1200" dirty="0">
                          <a:solidFill>
                            <a:schemeClr val="dk1"/>
                          </a:solidFill>
                          <a:latin typeface="Red Hat Text"/>
                          <a:ea typeface="+mn-ea"/>
                          <a:cs typeface="+mn-cs"/>
                        </a:rPr>
                        <a:t> kabel på trommel. Under løftet startet kabeltrommel og snurre, dette ført til at resterende kabel falt ca. 10 meter ned på bakken.  Totalvekt på kabel er estimert til omtrent 60 kg. </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641974045"/>
                  </a:ext>
                </a:extLst>
              </a:tr>
              <a:tr h="683423">
                <a:tc>
                  <a:txBody>
                    <a:bodyPr/>
                    <a:lstStyle/>
                    <a:p>
                      <a:r>
                        <a:rPr lang="nb-NO" sz="1200" dirty="0"/>
                        <a:t>Årsak(er)</a:t>
                      </a:r>
                    </a:p>
                  </a:txBody>
                  <a:tcPr marL="68580" marR="68580" marT="34290" marB="34290"/>
                </a:tc>
                <a:tc>
                  <a:txBody>
                    <a:bodyPr/>
                    <a:lstStyle/>
                    <a:p>
                      <a:pPr marL="171450" indent="-171450">
                        <a:buFont typeface="Arial" panose="020B0604020202020204" pitchFamily="34" charset="0"/>
                        <a:buChar char="•"/>
                      </a:pPr>
                      <a:r>
                        <a:rPr lang="nb-NO" sz="1000" b="0" i="0" noProof="0" dirty="0">
                          <a:latin typeface="Red Hat Text"/>
                        </a:rPr>
                        <a:t>Trommel var ikke sikret slik at den roterte.</a:t>
                      </a:r>
                    </a:p>
                    <a:p>
                      <a:pPr marL="171450" lvl="0" indent="-171450">
                        <a:buFont typeface="Arial" panose="020B0604020202020204" pitchFamily="34" charset="0"/>
                        <a:buChar char="•"/>
                      </a:pPr>
                      <a:r>
                        <a:rPr lang="nb-NO" sz="1000" b="0" i="0" noProof="0" dirty="0">
                          <a:latin typeface="Red Hat Text"/>
                        </a:rPr>
                        <a:t>Kabel var ikke festet til trommel.</a:t>
                      </a:r>
                    </a:p>
                    <a:p>
                      <a:pPr marL="171450" indent="-171450">
                        <a:buFont typeface="Arial" panose="020B0604020202020204" pitchFamily="34" charset="0"/>
                        <a:buChar char="•"/>
                      </a:pPr>
                      <a:r>
                        <a:rPr lang="nb-NO" sz="1000" b="0" i="0" noProof="0" dirty="0" err="1">
                          <a:latin typeface="Red Hat Text"/>
                        </a:rPr>
                        <a:t>Anhuker</a:t>
                      </a:r>
                      <a:r>
                        <a:rPr lang="nb-NO" sz="1000" b="0" i="0" noProof="0" dirty="0">
                          <a:latin typeface="Red Hat Text"/>
                        </a:rPr>
                        <a:t> sikret ikke lasten før løft.</a:t>
                      </a:r>
                    </a:p>
                    <a:p>
                      <a:pPr marL="171450" indent="-171450">
                        <a:buFont typeface="Arial" panose="020B0604020202020204" pitchFamily="34" charset="0"/>
                        <a:buChar char="•"/>
                      </a:pPr>
                      <a:r>
                        <a:rPr lang="nb-NO" sz="1000" b="0" i="0" noProof="0" dirty="0">
                          <a:latin typeface="Red Hat Text"/>
                        </a:rPr>
                        <a:t>Manglende kunnskap om lasten.</a:t>
                      </a:r>
                    </a:p>
                    <a:p>
                      <a:pPr marL="171450" indent="-171450">
                        <a:buFont typeface="Arial" panose="020B0604020202020204" pitchFamily="34" charset="0"/>
                        <a:buChar char="•"/>
                      </a:pPr>
                      <a:r>
                        <a:rPr lang="nb-NO" sz="1000" b="0" i="0" noProof="0" dirty="0">
                          <a:latin typeface="Red Hat Text"/>
                        </a:rPr>
                        <a:t>Et annet firma enn eier av trommel utførte løftet.</a:t>
                      </a:r>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350104361"/>
                  </a:ext>
                </a:extLst>
              </a:tr>
              <a:tr h="683423">
                <a:tc>
                  <a:txBody>
                    <a:bodyPr/>
                    <a:lstStyle/>
                    <a:p>
                      <a:r>
                        <a:rPr lang="nb-NO" sz="1200" dirty="0"/>
                        <a:t>Konsekvens</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noProof="0" dirty="0">
                          <a:latin typeface="Red Hat Text"/>
                        </a:rPr>
                        <a:t>Lav-Middels-Alvorlig (Beskriv konsekvensen.) </a:t>
                      </a:r>
                    </a:p>
                    <a:p>
                      <a:r>
                        <a:rPr lang="nb-NO" sz="1000" b="0" i="0" dirty="0">
                          <a:latin typeface="Red Hat Text" panose="02010503040201060303" pitchFamily="2" charset="77"/>
                        </a:rPr>
                        <a:t>Ingen konsekvens</a:t>
                      </a:r>
                    </a:p>
                  </a:txBody>
                  <a:tcPr marL="68580" marR="68580" marT="34290" marB="34290"/>
                </a:tc>
                <a:extLst>
                  <a:ext uri="{0D108BD9-81ED-4DB2-BD59-A6C34878D82A}">
                    <a16:rowId xmlns:a16="http://schemas.microsoft.com/office/drawing/2014/main" val="4066210839"/>
                  </a:ext>
                </a:extLst>
              </a:tr>
              <a:tr h="683423">
                <a:tc>
                  <a:txBody>
                    <a:bodyPr/>
                    <a:lstStyle/>
                    <a:p>
                      <a:r>
                        <a:rPr lang="nb-NO" sz="1200"/>
                        <a:t>Potensiale</a:t>
                      </a:r>
                    </a:p>
                  </a:txBody>
                  <a:tcPr marL="68580" marR="68580" marT="34290" marB="34290"/>
                </a:tc>
                <a:tc>
                  <a:txBody>
                    <a:bodyPr/>
                    <a:lstStyle/>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a:rPr>
                        <a:t>Alvorlig </a:t>
                      </a:r>
                    </a:p>
                    <a:p>
                      <a:pPr marL="0" marR="0" lvl="0" indent="0" algn="l" defTabSz="914355" rtl="0" eaLnBrk="1" fontAlgn="auto" latinLnBrk="0" hangingPunct="1">
                        <a:lnSpc>
                          <a:spcPct val="100000"/>
                        </a:lnSpc>
                        <a:spcBef>
                          <a:spcPts val="0"/>
                        </a:spcBef>
                        <a:spcAft>
                          <a:spcPts val="0"/>
                        </a:spcAft>
                        <a:buClrTx/>
                        <a:buSzTx/>
                        <a:buFontTx/>
                        <a:buNone/>
                        <a:tabLst/>
                        <a:defRPr/>
                      </a:pPr>
                      <a:r>
                        <a:rPr lang="nb-NO" sz="1000" b="0" i="0" u="none" strike="noStrike" noProof="0" dirty="0">
                          <a:latin typeface="Red Hat Text"/>
                        </a:rPr>
                        <a:t>Dersom en person hadde gått nær løftet, kunne kabelen ført til alvorlige skader.  </a:t>
                      </a:r>
                      <a:endParaRPr lang="nb-NO" sz="1000" b="0" i="0" noProof="0" dirty="0">
                        <a:latin typeface="Red Hat Text"/>
                        <a:cs typeface="Arial" panose="020B0604020202020204" pitchFamily="34" charset="0"/>
                      </a:endParaRPr>
                    </a:p>
                    <a:p>
                      <a:endParaRPr lang="nb-NO" sz="1000" b="0" i="0" dirty="0">
                        <a:latin typeface="Red Hat Text" panose="02010503040201060303" pitchFamily="2" charset="77"/>
                      </a:endParaRPr>
                    </a:p>
                  </a:txBody>
                  <a:tcPr marL="68580" marR="68580" marT="34290" marB="34290"/>
                </a:tc>
                <a:extLst>
                  <a:ext uri="{0D108BD9-81ED-4DB2-BD59-A6C34878D82A}">
                    <a16:rowId xmlns:a16="http://schemas.microsoft.com/office/drawing/2014/main" val="2818178215"/>
                  </a:ext>
                </a:extLst>
              </a:tr>
            </a:tbl>
          </a:graphicData>
        </a:graphic>
      </p:graphicFrame>
      <p:sp>
        <p:nvSpPr>
          <p:cNvPr id="7" name="Plassholder for bunntekst 6">
            <a:extLst>
              <a:ext uri="{FF2B5EF4-FFF2-40B4-BE49-F238E27FC236}">
                <a16:creationId xmlns:a16="http://schemas.microsoft.com/office/drawing/2014/main" id="{390954B9-808C-1649-AA9B-AD05571CDE77}"/>
              </a:ext>
            </a:extLst>
          </p:cNvPr>
          <p:cNvSpPr>
            <a:spLocks noGrp="1"/>
          </p:cNvSpPr>
          <p:nvPr>
            <p:ph type="ftr" sz="quarter" idx="11"/>
          </p:nvPr>
        </p:nvSpPr>
        <p:spPr>
          <a:xfrm>
            <a:off x="472591" y="187507"/>
            <a:ext cx="4731470" cy="138500"/>
          </a:xfrm>
        </p:spPr>
        <p:txBody>
          <a:bodyPr>
            <a:normAutofit/>
          </a:bodyPr>
          <a:lstStyle/>
          <a:p>
            <a:r>
              <a:rPr lang="nb-NO" sz="825" dirty="0">
                <a:solidFill>
                  <a:prstClr val="white">
                    <a:lumMod val="50000"/>
                  </a:prstClr>
                </a:solidFill>
                <a:latin typeface="Red Hat Text" panose="02010503040201060303" pitchFamily="2" charset="77"/>
              </a:rPr>
              <a:t>RUH ID: 47072</a:t>
            </a:r>
          </a:p>
        </p:txBody>
      </p:sp>
      <p:graphicFrame>
        <p:nvGraphicFramePr>
          <p:cNvPr id="8" name="Tabell 7">
            <a:extLst>
              <a:ext uri="{FF2B5EF4-FFF2-40B4-BE49-F238E27FC236}">
                <a16:creationId xmlns:a16="http://schemas.microsoft.com/office/drawing/2014/main" id="{9A7836F5-DA16-D742-81B8-273E5FA233B4}"/>
              </a:ext>
            </a:extLst>
          </p:cNvPr>
          <p:cNvGraphicFramePr>
            <a:graphicFrameLocks noGrp="1"/>
          </p:cNvGraphicFramePr>
          <p:nvPr>
            <p:extLst>
              <p:ext uri="{D42A27DB-BD31-4B8C-83A1-F6EECF244321}">
                <p14:modId xmlns:p14="http://schemas.microsoft.com/office/powerpoint/2010/main" val="3519617922"/>
              </p:ext>
            </p:extLst>
          </p:nvPr>
        </p:nvGraphicFramePr>
        <p:xfrm>
          <a:off x="5204061" y="3399791"/>
          <a:ext cx="3634043" cy="1281990"/>
        </p:xfrm>
        <a:graphic>
          <a:graphicData uri="http://schemas.openxmlformats.org/drawingml/2006/table">
            <a:tbl>
              <a:tblPr firstRow="1" bandRow="1">
                <a:tableStyleId>{5C22544A-7EE6-4342-B048-85BDC9FD1C3A}</a:tableStyleId>
              </a:tblPr>
              <a:tblGrid>
                <a:gridCol w="3634043">
                  <a:extLst>
                    <a:ext uri="{9D8B030D-6E8A-4147-A177-3AD203B41FA5}">
                      <a16:colId xmlns:a16="http://schemas.microsoft.com/office/drawing/2014/main" val="2764255887"/>
                    </a:ext>
                  </a:extLst>
                </a:gridCol>
              </a:tblGrid>
              <a:tr h="236648">
                <a:tc>
                  <a:txBody>
                    <a:bodyPr/>
                    <a:lstStyle/>
                    <a:p>
                      <a:r>
                        <a:rPr lang="nb-NO" sz="1200"/>
                        <a:t>Læringspunkter</a:t>
                      </a:r>
                    </a:p>
                  </a:txBody>
                  <a:tcPr marL="68580" marR="68580" marT="34290" marB="34290" anchor="ctr"/>
                </a:tc>
                <a:extLst>
                  <a:ext uri="{0D108BD9-81ED-4DB2-BD59-A6C34878D82A}">
                    <a16:rowId xmlns:a16="http://schemas.microsoft.com/office/drawing/2014/main" val="1233428950"/>
                  </a:ext>
                </a:extLst>
              </a:tr>
              <a:tr h="1030530">
                <a:tc>
                  <a:txBody>
                    <a:bodyPr/>
                    <a:lstStyle/>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Løft og </a:t>
                      </a:r>
                      <a:r>
                        <a:rPr lang="nb-NO" sz="1000" b="0" i="0" kern="1200" dirty="0" err="1">
                          <a:solidFill>
                            <a:schemeClr val="dk1"/>
                          </a:solidFill>
                          <a:latin typeface="Red Hat Text" panose="02010503040201060303" pitchFamily="2" charset="77"/>
                          <a:ea typeface="+mn-ea"/>
                          <a:cs typeface="Arial"/>
                        </a:rPr>
                        <a:t>anhuking</a:t>
                      </a:r>
                      <a:r>
                        <a:rPr lang="nb-NO" sz="1000" b="0" i="0" kern="1200" dirty="0">
                          <a:solidFill>
                            <a:schemeClr val="dk1"/>
                          </a:solidFill>
                          <a:latin typeface="Red Hat Text" panose="02010503040201060303" pitchFamily="2" charset="77"/>
                          <a:ea typeface="+mn-ea"/>
                          <a:cs typeface="Arial"/>
                        </a:rPr>
                        <a:t> må utføres av personer som kjenner materialet. Dersom løft settes bort må representant være tilsted.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Kabeltrommel og kabel må alltid sikres. </a:t>
                      </a:r>
                    </a:p>
                    <a:p>
                      <a:pPr marL="285750" marR="0" lvl="0" indent="-285750" algn="l" defTabSz="914355" rtl="0" eaLnBrk="1" fontAlgn="auto" latinLnBrk="0" hangingPunct="1">
                        <a:lnSpc>
                          <a:spcPct val="100000"/>
                        </a:lnSpc>
                        <a:spcBef>
                          <a:spcPts val="0"/>
                        </a:spcBef>
                        <a:spcAft>
                          <a:spcPts val="0"/>
                        </a:spcAft>
                        <a:buClrTx/>
                        <a:buSzTx/>
                        <a:buFont typeface="Arial" panose="020B0604020202020204" pitchFamily="34" charset="0"/>
                        <a:buChar char="•"/>
                        <a:tabLst/>
                        <a:defRPr/>
                      </a:pPr>
                      <a:r>
                        <a:rPr lang="nb-NO" sz="1000" b="0" i="0" kern="1200" dirty="0">
                          <a:solidFill>
                            <a:schemeClr val="dk1"/>
                          </a:solidFill>
                          <a:latin typeface="Red Hat Text" panose="02010503040201060303" pitchFamily="2" charset="77"/>
                          <a:ea typeface="+mn-ea"/>
                          <a:cs typeface="Arial"/>
                        </a:rPr>
                        <a:t>Området nær løft må sikres, også inne på en byggeplass. </a:t>
                      </a:r>
                    </a:p>
                    <a:p>
                      <a:endParaRPr lang="nb-NO" sz="1000" dirty="0"/>
                    </a:p>
                  </a:txBody>
                  <a:tcPr marL="68580" marR="68580" marT="34290" marB="34290"/>
                </a:tc>
                <a:extLst>
                  <a:ext uri="{0D108BD9-81ED-4DB2-BD59-A6C34878D82A}">
                    <a16:rowId xmlns:a16="http://schemas.microsoft.com/office/drawing/2014/main" val="1636191610"/>
                  </a:ext>
                </a:extLst>
              </a:tr>
            </a:tbl>
          </a:graphicData>
        </a:graphic>
      </p:graphicFrame>
    </p:spTree>
    <p:extLst>
      <p:ext uri="{BB962C8B-B14F-4D97-AF65-F5344CB8AC3E}">
        <p14:creationId xmlns:p14="http://schemas.microsoft.com/office/powerpoint/2010/main" val="3191417455"/>
      </p:ext>
    </p:extLst>
  </p:cSld>
  <p:clrMapOvr>
    <a:masterClrMapping/>
  </p:clrMapOvr>
</p:sld>
</file>

<file path=ppt/theme/theme1.xml><?xml version="1.0" encoding="utf-8"?>
<a:theme xmlns:a="http://schemas.openxmlformats.org/drawingml/2006/main" name="1_Office-tema">
  <a:themeElements>
    <a:clrScheme name="Elvia">
      <a:dk1>
        <a:sysClr val="windowText" lastClr="000000"/>
      </a:dk1>
      <a:lt1>
        <a:sysClr val="window" lastClr="FFFFFF"/>
      </a:lt1>
      <a:dk2>
        <a:srgbClr val="262626"/>
      </a:dk2>
      <a:lt2>
        <a:srgbClr val="F7F7F7"/>
      </a:lt2>
      <a:accent1>
        <a:srgbClr val="22D238"/>
      </a:accent1>
      <a:accent2>
        <a:srgbClr val="262626"/>
      </a:accent2>
      <a:accent3>
        <a:srgbClr val="000000"/>
      </a:accent3>
      <a:accent4>
        <a:srgbClr val="FF0B00"/>
      </a:accent4>
      <a:accent5>
        <a:srgbClr val="FFA027"/>
      </a:accent5>
      <a:accent6>
        <a:srgbClr val="FFFD43"/>
      </a:accent6>
      <a:hlink>
        <a:srgbClr val="0563C1"/>
      </a:hlink>
      <a:folHlink>
        <a:srgbClr val="954F72"/>
      </a:folHlink>
    </a:clrScheme>
    <a:fontScheme name="Elvia">
      <a:majorFont>
        <a:latin typeface="Red Hat Display"/>
        <a:ea typeface=""/>
        <a:cs typeface=""/>
      </a:majorFont>
      <a:minorFont>
        <a:latin typeface="Red Hat Text Medium"/>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al Læringsark ID XXxxX - Beskrivende tittel" id="{A3A25D29-D5BD-8B4E-AF12-CCEB410666F7}" vid="{DCB55B3E-F4F1-654D-A2BA-B99843E6D937}"/>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18598A3251CCCA4FB1C14CFD55A1C41E" ma:contentTypeVersion="27" ma:contentTypeDescription="Opprett et nytt dokument." ma:contentTypeScope="" ma:versionID="24a43a1c987c87610091e39d40041b30">
  <xsd:schema xmlns:xsd="http://www.w3.org/2001/XMLSchema" xmlns:xs="http://www.w3.org/2001/XMLSchema" xmlns:p="http://schemas.microsoft.com/office/2006/metadata/properties" xmlns:ns2="6d4a5315-78c6-4c96-bb32-0e29fe55ad16" xmlns:ns3="b4509093-701c-4f4a-83cb-59d1966a0a3b" targetNamespace="http://schemas.microsoft.com/office/2006/metadata/properties" ma:root="true" ma:fieldsID="de46c4c7228cfb6bc4132a1697301e6f" ns2:_="" ns3:_="">
    <xsd:import namespace="6d4a5315-78c6-4c96-bb32-0e29fe55ad16"/>
    <xsd:import namespace="b4509093-701c-4f4a-83cb-59d1966a0a3b"/>
    <xsd:element name="properties">
      <xsd:complexType>
        <xsd:sequence>
          <xsd:element name="documentManagement">
            <xsd:complexType>
              <xsd:all>
                <xsd:element ref="ns2:Dokumenteier"/>
                <xsd:element ref="ns2:Dokumenttype"/>
                <xsd:element ref="ns2:Ekstern" minOccurs="0"/>
                <xsd:element ref="ns2:Godkjenner"/>
                <xsd:element ref="ns2:Opprinnelse" minOccurs="0"/>
                <xsd:element ref="ns3:MediaServiceMetadata" minOccurs="0"/>
                <xsd:element ref="ns3:MediaServiceFastMetadata" minOccurs="0"/>
                <xsd:element ref="ns2:SharedWithUsers" minOccurs="0"/>
                <xsd:element ref="ns2:SharedWithDetails" minOccurs="0"/>
                <xsd:element ref="ns3:Kopierestil" minOccurs="0"/>
                <xsd:element ref="ns3:MediaServiceAutoKeyPoints" minOccurs="0"/>
                <xsd:element ref="ns3:MediaServiceKeyPoints" minOccurs="0"/>
                <xsd:element ref="ns2:TaxCatchAll" minOccurs="0"/>
                <xsd:element ref="ns2:Emneord" minOccurs="0"/>
                <xsd:element ref="ns3:MediaServiceDateTaken" minOccurs="0"/>
                <xsd:element ref="ns3:MediaLengthInSeconds" minOccurs="0"/>
                <xsd:element ref="ns3:Nettbibliotek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4a5315-78c6-4c96-bb32-0e29fe55ad16" elementFormDefault="qualified">
    <xsd:import namespace="http://schemas.microsoft.com/office/2006/documentManagement/types"/>
    <xsd:import namespace="http://schemas.microsoft.com/office/infopath/2007/PartnerControls"/>
    <xsd:element name="Dokumenteier" ma:index="8" ma:displayName="Dokumenteier" ma:list="UserInfo" ma:SharePointGroup="0" ma:internalName="Dokumentei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Dokumenttype" ma:index="9" ma:displayName="Dokumenttype" ma:default="Arbeidsbeskrivelse" ma:format="Dropdown" ma:internalName="Dokumenttype">
      <xsd:simpleType>
        <xsd:restriction base="dms:Choice">
          <xsd:enumeration value="Arbeidsbeskrivelse"/>
          <xsd:enumeration value="Krav"/>
          <xsd:enumeration value="Mal/Skjema"/>
          <xsd:enumeration value="Vedlegg"/>
          <xsd:enumeration value="Systemdokumentasjon"/>
          <xsd:enumeration value="Læringsark"/>
          <xsd:enumeration value="Lenk"/>
          <xsd:enumeration value="Video"/>
        </xsd:restriction>
      </xsd:simpleType>
    </xsd:element>
    <xsd:element name="Ekstern" ma:index="10" nillable="true" ma:displayName="Ekstern" ma:default="0" ma:internalName="Ekstern" ma:readOnly="false">
      <xsd:simpleType>
        <xsd:restriction base="dms:Boolean"/>
      </xsd:simpleType>
    </xsd:element>
    <xsd:element name="Godkjenner" ma:index="11" ma:displayName="Godkjenner" ma:list="UserInfo" ma:SharePointGroup="0" ma:internalName="Godkjen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Opprinnelse" ma:index="12" nillable="true" ma:displayName="Opprinnelse" ma:default="Elvia" ma:description="Angi hvor dokumentet kommer fra" ma:format="Dropdown" ma:internalName="Opprinnelse">
      <xsd:simpleType>
        <xsd:restriction base="dms:Choice">
          <xsd:enumeration value="Ex Eidsiva Nett"/>
          <xsd:enumeration value="Ex Hafslund Nett"/>
          <xsd:enumeration value="Elvia"/>
        </xsd:restriction>
      </xsd:simpleType>
    </xsd:element>
    <xsd:element name="SharedWithUsers" ma:index="15"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Delingsdetaljer" ma:internalName="SharedWithDetails" ma:readOnly="true">
      <xsd:simpleType>
        <xsd:restriction base="dms:Note">
          <xsd:maxLength value="255"/>
        </xsd:restriction>
      </xsd:simpleType>
    </xsd:element>
    <xsd:element name="TaxCatchAll" ma:index="20" nillable="true" ma:displayName="Taxonomy Catch All Column" ma:hidden="true" ma:list="{cde2db9f-4a84-4646-8619-9b9b44be8c77}" ma:internalName="TaxCatchAll" ma:showField="CatchAllData" ma:web="6d4a5315-78c6-4c96-bb32-0e29fe55ad16">
      <xsd:complexType>
        <xsd:complexContent>
          <xsd:extension base="dms:MultiChoiceLookup">
            <xsd:sequence>
              <xsd:element name="Value" type="dms:Lookup" maxOccurs="unbounded" minOccurs="0" nillable="true"/>
            </xsd:sequence>
          </xsd:extension>
        </xsd:complexContent>
      </xsd:complexType>
    </xsd:element>
    <xsd:element name="Emneord" ma:index="21" nillable="true" ma:displayName="Emneord" ma:description="Skriv inn emneord eller velg fra liste" ma:format="Dropdown" ma:internalName="Emneord">
      <xsd:simpleType>
        <xsd:union memberTypes="dms:Text">
          <xsd:simpleType>
            <xsd:restriction base="dms:Choice">
              <xsd:enumeration value="Angi emneord"/>
            </xsd:restriction>
          </xsd:simpleType>
        </xsd:union>
      </xsd:simpleType>
    </xsd:element>
  </xsd:schema>
  <xsd:schema xmlns:xsd="http://www.w3.org/2001/XMLSchema" xmlns:xs="http://www.w3.org/2001/XMLSchema" xmlns:dms="http://schemas.microsoft.com/office/2006/documentManagement/types" xmlns:pc="http://schemas.microsoft.com/office/infopath/2007/PartnerControls" targetNamespace="b4509093-701c-4f4a-83cb-59d1966a0a3b"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Kopierestil" ma:index="17" nillable="true" ma:displayName="Kopieres til" ma:description="Dokumentet må også oppdateres i andre systemer. Master ligger i Eureka" ma:format="Dropdown" ma:internalName="Kopierestil">
      <xsd:complexType>
        <xsd:complexContent>
          <xsd:extension base="dms:MultiChoice">
            <xsd:sequence>
              <xsd:element name="Value" maxOccurs="unbounded" minOccurs="0" nillable="true">
                <xsd:simpleType>
                  <xsd:restriction base="dms:Choice">
                    <xsd:enumeration value="IFS"/>
                    <xsd:enumeration value="NetBas"/>
                    <xsd:enumeration value="SpeedyCraft"/>
                    <xsd:enumeration value="Annet system"/>
                    <xsd:enumeration value="M365 Mal bibliotek"/>
                  </xsd:restriction>
                </xsd:simpleType>
              </xsd:element>
            </xsd:sequence>
          </xsd:extension>
        </xsd:complexContent>
      </xsd:complex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DateTaken" ma:index="22" nillable="true" ma:displayName="MediaServiceDateTaken" ma:hidden="true" ma:indexed="true" ma:internalName="MediaServiceDateTaken" ma:readOnly="true">
      <xsd:simpleType>
        <xsd:restriction base="dms:Text"/>
      </xsd:simpleType>
    </xsd:element>
    <xsd:element name="MediaLengthInSeconds" ma:index="23" nillable="true" ma:displayName="MediaLengthInSeconds" ma:hidden="true" ma:internalName="MediaLengthInSeconds" ma:readOnly="true">
      <xsd:simpleType>
        <xsd:restriction base="dms:Unknown"/>
      </xsd:simpleType>
    </xsd:element>
    <xsd:element name="Nettbibliotekstatus" ma:index="24" nillable="true" ma:displayName="Nettbibliotek status" ma:description="Denne kolonnen viser status for dokumentet i Nettbiblioteket for de dokumentene som lastes opp der." ma:format="Dropdown" ma:internalName="Nettbibliotekstatus">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holdstype"/>
        <xsd:element ref="dc:title" minOccurs="0" maxOccurs="1" ma:index="4" ma:displayName="Tit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6d4a5315-78c6-4c96-bb32-0e29fe55ad16" xsi:nil="true"/>
    <Opprinnelse xmlns="6d4a5315-78c6-4c96-bb32-0e29fe55ad16">Elvia</Opprinnelse>
    <Nettbibliotekstatus xmlns="b4509093-701c-4f4a-83cb-59d1966a0a3b" xsi:nil="true"/>
    <Godkjenner xmlns="6d4a5315-78c6-4c96-bb32-0e29fe55ad16">
      <UserInfo>
        <DisplayName>Kjetil Utrimark</DisplayName>
        <AccountId>79</AccountId>
        <AccountType/>
      </UserInfo>
    </Godkjenner>
    <Emneord xmlns="6d4a5315-78c6-4c96-bb32-0e29fe55ad16">løft</Emneord>
    <Kopierestil xmlns="b4509093-701c-4f4a-83cb-59d1966a0a3b" xsi:nil="true"/>
    <Dokumenteier xmlns="6d4a5315-78c6-4c96-bb32-0e29fe55ad16">
      <UserInfo>
        <DisplayName>Kjetil Utrimark</DisplayName>
        <AccountId>79</AccountId>
        <AccountType/>
      </UserInfo>
    </Dokumenteier>
    <Dokumenttype xmlns="6d4a5315-78c6-4c96-bb32-0e29fe55ad16">Læringsark</Dokumenttype>
    <Ekstern xmlns="6d4a5315-78c6-4c96-bb32-0e29fe55ad16">false</Ekstern>
    <SharedWithUsers xmlns="6d4a5315-78c6-4c96-bb32-0e29fe55ad16">
      <UserInfo>
        <DisplayName/>
        <AccountId xsi:nil="true"/>
        <AccountType/>
      </UserInfo>
    </SharedWithUsers>
    <MediaLengthInSeconds xmlns="b4509093-701c-4f4a-83cb-59d1966a0a3b"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2A0EFB9-15E7-458F-A604-2EFDDA298EAA}"/>
</file>

<file path=customXml/itemProps2.xml><?xml version="1.0" encoding="utf-8"?>
<ds:datastoreItem xmlns:ds="http://schemas.openxmlformats.org/officeDocument/2006/customXml" ds:itemID="{5B5B1BAC-5AF3-426D-AD74-361DCA4992AF}">
  <ds:schemaRefs>
    <ds:schemaRef ds:uri="a8f0b6f9-2b67-4617-a70c-e96b3cb34168"/>
    <ds:schemaRef ds:uri="http://purl.org/dc/dcmitype/"/>
    <ds:schemaRef ds:uri="http://schemas.microsoft.com/office/2006/documentManagement/types"/>
    <ds:schemaRef ds:uri="http://purl.org/dc/terms/"/>
    <ds:schemaRef ds:uri="http://www.w3.org/XML/1998/namespace"/>
    <ds:schemaRef ds:uri="http://schemas.microsoft.com/office/infopath/2007/PartnerControls"/>
    <ds:schemaRef ds:uri="bd6ed28d-af38-44fd-b7e0-25d28c6ead1c"/>
    <ds:schemaRef ds:uri="http://schemas.openxmlformats.org/package/2006/metadata/core-properties"/>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6DA69340-209E-4691-8F98-78E2166253A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Presentasjonsmal Eidsiva Energi AS</Template>
  <TotalTime>0</TotalTime>
  <Words>179</Words>
  <Application>Microsoft Office PowerPoint</Application>
  <PresentationFormat>Skjermfremvisning (16:9)</PresentationFormat>
  <Paragraphs>21</Paragraphs>
  <Slides>1</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1</vt:i4>
      </vt:variant>
    </vt:vector>
  </HeadingPairs>
  <TitlesOfParts>
    <vt:vector size="8" baseType="lpstr">
      <vt:lpstr>Arial</vt:lpstr>
      <vt:lpstr>Calibri</vt:lpstr>
      <vt:lpstr>Red Hat Display</vt:lpstr>
      <vt:lpstr>Red Hat Display Black</vt:lpstr>
      <vt:lpstr>Red Hat Text</vt:lpstr>
      <vt:lpstr>Red Hat Text Medium</vt:lpstr>
      <vt:lpstr>1_Office-tema</vt:lpstr>
      <vt:lpstr>Læringsark</vt:lpstr>
    </vt:vector>
  </TitlesOfParts>
  <Company>Eidsiva Energi 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Sikkerhetsopplæring av ledere i Eidsiva</dc:title>
  <dc:creator>Nilsen, Knut Henrik</dc:creator>
  <dc:description>template by addpoint.no</dc:description>
  <cp:lastModifiedBy>Kjetil Utrimark</cp:lastModifiedBy>
  <cp:revision>1</cp:revision>
  <dcterms:created xsi:type="dcterms:W3CDTF">2017-08-30T13:22:09Z</dcterms:created>
  <dcterms:modified xsi:type="dcterms:W3CDTF">2023-07-06T11:04:00Z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
    <vt:lpwstr>by addpoint.no</vt:lpwstr>
  </property>
  <property fmtid="{D5CDD505-2E9C-101B-9397-08002B2CF9AE}" pid="3" name="ContentTypeId">
    <vt:lpwstr>0x01010018598A3251CCCA4FB1C14CFD55A1C41E</vt:lpwstr>
  </property>
  <property fmtid="{D5CDD505-2E9C-101B-9397-08002B2CF9AE}" pid="4" name="Order">
    <vt:r8>11900</vt:r8>
  </property>
  <property fmtid="{D5CDD505-2E9C-101B-9397-08002B2CF9AE}" pid="5" name="MediaServiceImageTags">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y fmtid="{D5CDD505-2E9C-101B-9397-08002B2CF9AE}" pid="10" name="ComplianceAssetId">
    <vt:lpwstr/>
  </property>
  <property fmtid="{D5CDD505-2E9C-101B-9397-08002B2CF9AE}" pid="11" name="TemplateUrl">
    <vt:lpwstr/>
  </property>
  <property fmtid="{D5CDD505-2E9C-101B-9397-08002B2CF9AE}" pid="12" name="_ExtendedDescription">
    <vt:lpwstr/>
  </property>
  <property fmtid="{D5CDD505-2E9C-101B-9397-08002B2CF9AE}" pid="13" name="MigrationWizId">
    <vt:lpwstr>3ec29678-00b2-4473-9672-03e6e32961f2</vt:lpwstr>
  </property>
  <property fmtid="{D5CDD505-2E9C-101B-9397-08002B2CF9AE}" pid="14" name="TriggerFlowInfo">
    <vt:lpwstr/>
  </property>
</Properties>
</file>