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26790-ED8C-4C0C-82D8-E6A789F35887}" v="129" dt="2024-11-28T11:15:47.752"/>
    <p1510:client id="{9E780E9E-D4D2-49D9-90C5-AC7E5D88D8CC}" v="2338" dt="2024-11-28T10:18:31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dulf Ekera" userId="f4927be7-e749-48e9-8ea8-3ef03d59aa3f" providerId="ADAL" clId="{E7BF8D49-8672-4AC6-B27F-90AA8C825795}"/>
    <pc:docChg chg="custSel modSld">
      <pc:chgData name="Reidulf Ekera" userId="f4927be7-e749-48e9-8ea8-3ef03d59aa3f" providerId="ADAL" clId="{E7BF8D49-8672-4AC6-B27F-90AA8C825795}" dt="2022-06-17T08:30:26.873" v="191" actId="1076"/>
      <pc:docMkLst>
        <pc:docMk/>
      </pc:docMkLst>
      <pc:sldChg chg="addSp delSp modSp mod">
        <pc:chgData name="Reidulf Ekera" userId="f4927be7-e749-48e9-8ea8-3ef03d59aa3f" providerId="ADAL" clId="{E7BF8D49-8672-4AC6-B27F-90AA8C825795}" dt="2022-06-17T08:30:26.873" v="191" actId="1076"/>
        <pc:sldMkLst>
          <pc:docMk/>
          <pc:sldMk cId="3191417455" sldId="264"/>
        </pc:sldMkLst>
      </pc:sldChg>
    </pc:docChg>
  </pc:docChgLst>
  <pc:docChgLst>
    <pc:chgData name="Reidulf Ekera" userId="S::reidulf.ekera@elvia.no::f4927be7-e749-48e9-8ea8-3ef03d59aa3f" providerId="AD" clId="Web-{CC5DE413-FBEC-4B32-BAE4-F2D35E3F7FE4}"/>
    <pc:docChg chg="modSld">
      <pc:chgData name="Reidulf Ekera" userId="S::reidulf.ekera@elvia.no::f4927be7-e749-48e9-8ea8-3ef03d59aa3f" providerId="AD" clId="Web-{CC5DE413-FBEC-4B32-BAE4-F2D35E3F7FE4}" dt="2024-11-26T09:09:10.585" v="920"/>
      <pc:docMkLst>
        <pc:docMk/>
      </pc:docMkLst>
      <pc:sldChg chg="modSp">
        <pc:chgData name="Reidulf Ekera" userId="S::reidulf.ekera@elvia.no::f4927be7-e749-48e9-8ea8-3ef03d59aa3f" providerId="AD" clId="Web-{CC5DE413-FBEC-4B32-BAE4-F2D35E3F7FE4}" dt="2024-11-26T09:09:10.585" v="920"/>
        <pc:sldMkLst>
          <pc:docMk/>
          <pc:sldMk cId="3191417455" sldId="264"/>
        </pc:sldMkLst>
        <pc:spChg chg="mod">
          <ac:chgData name="Reidulf Ekera" userId="S::reidulf.ekera@elvia.no::f4927be7-e749-48e9-8ea8-3ef03d59aa3f" providerId="AD" clId="Web-{CC5DE413-FBEC-4B32-BAE4-F2D35E3F7FE4}" dt="2024-11-26T08:58:15.933" v="4" actId="20577"/>
          <ac:spMkLst>
            <pc:docMk/>
            <pc:sldMk cId="3191417455" sldId="264"/>
            <ac:spMk id="2" creationId="{093B2461-9510-46B3-8D5C-42F0E31EF96B}"/>
          </ac:spMkLst>
        </pc:spChg>
        <pc:spChg chg="mod">
          <ac:chgData name="Reidulf Ekera" userId="S::reidulf.ekera@elvia.no::f4927be7-e749-48e9-8ea8-3ef03d59aa3f" providerId="AD" clId="Web-{CC5DE413-FBEC-4B32-BAE4-F2D35E3F7FE4}" dt="2024-11-26T08:58:24.230" v="7" actId="20577"/>
          <ac:spMkLst>
            <pc:docMk/>
            <pc:sldMk cId="3191417455" sldId="264"/>
            <ac:spMk id="7" creationId="{390954B9-808C-1649-AA9B-AD05571CDE77}"/>
          </ac:spMkLst>
        </pc:spChg>
        <pc:graphicFrameChg chg="mod modGraphic">
          <ac:chgData name="Reidulf Ekera" userId="S::reidulf.ekera@elvia.no::f4927be7-e749-48e9-8ea8-3ef03d59aa3f" providerId="AD" clId="Web-{CC5DE413-FBEC-4B32-BAE4-F2D35E3F7FE4}" dt="2024-11-26T09:09:10.585" v="920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Reidulf Ekera" userId="S::reidulf.ekera@elvia.no::f4927be7-e749-48e9-8ea8-3ef03d59aa3f" providerId="AD" clId="Web-{9E780E9E-D4D2-49D9-90C5-AC7E5D88D8CC}"/>
    <pc:docChg chg="modSld">
      <pc:chgData name="Reidulf Ekera" userId="S::reidulf.ekera@elvia.no::f4927be7-e749-48e9-8ea8-3ef03d59aa3f" providerId="AD" clId="Web-{9E780E9E-D4D2-49D9-90C5-AC7E5D88D8CC}" dt="2024-11-28T10:17:51.057" v="2307"/>
      <pc:docMkLst>
        <pc:docMk/>
      </pc:docMkLst>
      <pc:sldChg chg="addSp delSp modSp">
        <pc:chgData name="Reidulf Ekera" userId="S::reidulf.ekera@elvia.no::f4927be7-e749-48e9-8ea8-3ef03d59aa3f" providerId="AD" clId="Web-{9E780E9E-D4D2-49D9-90C5-AC7E5D88D8CC}" dt="2024-11-28T10:17:51.057" v="2307"/>
        <pc:sldMkLst>
          <pc:docMk/>
          <pc:sldMk cId="3191417455" sldId="264"/>
        </pc:sldMkLst>
        <pc:spChg chg="mod">
          <ac:chgData name="Reidulf Ekera" userId="S::reidulf.ekera@elvia.no::f4927be7-e749-48e9-8ea8-3ef03d59aa3f" providerId="AD" clId="Web-{9E780E9E-D4D2-49D9-90C5-AC7E5D88D8CC}" dt="2024-11-28T09:31:35.315" v="913" actId="20577"/>
          <ac:spMkLst>
            <pc:docMk/>
            <pc:sldMk cId="3191417455" sldId="264"/>
            <ac:spMk id="2" creationId="{093B2461-9510-46B3-8D5C-42F0E31EF96B}"/>
          </ac:spMkLst>
        </pc:spChg>
        <pc:spChg chg="del">
          <ac:chgData name="Reidulf Ekera" userId="S::reidulf.ekera@elvia.no::f4927be7-e749-48e9-8ea8-3ef03d59aa3f" providerId="AD" clId="Web-{9E780E9E-D4D2-49D9-90C5-AC7E5D88D8CC}" dt="2024-11-28T09:39:49.640" v="1008"/>
          <ac:spMkLst>
            <pc:docMk/>
            <pc:sldMk cId="3191417455" sldId="264"/>
            <ac:spMk id="5" creationId="{357D348D-9334-48EE-A371-4335E1C96C8E}"/>
          </ac:spMkLst>
        </pc:spChg>
        <pc:graphicFrameChg chg="mod modGraphic">
          <ac:chgData name="Reidulf Ekera" userId="S::reidulf.ekera@elvia.no::f4927be7-e749-48e9-8ea8-3ef03d59aa3f" providerId="AD" clId="Web-{9E780E9E-D4D2-49D9-90C5-AC7E5D88D8CC}" dt="2024-11-28T10:17:03.399" v="2303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Reidulf Ekera" userId="S::reidulf.ekera@elvia.no::f4927be7-e749-48e9-8ea8-3ef03d59aa3f" providerId="AD" clId="Web-{9E780E9E-D4D2-49D9-90C5-AC7E5D88D8CC}" dt="2024-11-28T10:17:51.057" v="2307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add mod ord">
          <ac:chgData name="Reidulf Ekera" userId="S::reidulf.ekera@elvia.no::f4927be7-e749-48e9-8ea8-3ef03d59aa3f" providerId="AD" clId="Web-{9E780E9E-D4D2-49D9-90C5-AC7E5D88D8CC}" dt="2024-11-28T10:13:28.612" v="2284" actId="14100"/>
          <ac:picMkLst>
            <pc:docMk/>
            <pc:sldMk cId="3191417455" sldId="264"/>
            <ac:picMk id="3" creationId="{43A27190-D20D-FD1F-80EA-4CCD74663236}"/>
          </ac:picMkLst>
        </pc:picChg>
      </pc:sldChg>
    </pc:docChg>
  </pc:docChgLst>
  <pc:docChgLst>
    <pc:chgData name="Reidulf Ekera" userId="S::reidulf.ekera@elvia.no::f4927be7-e749-48e9-8ea8-3ef03d59aa3f" providerId="AD" clId="Web-{E30ED6CD-E4C5-4ACB-A489-81A0CB9747C1}"/>
    <pc:docChg chg="modSld">
      <pc:chgData name="Reidulf Ekera" userId="S::reidulf.ekera@elvia.no::f4927be7-e749-48e9-8ea8-3ef03d59aa3f" providerId="AD" clId="Web-{E30ED6CD-E4C5-4ACB-A489-81A0CB9747C1}" dt="2022-06-17T08:29:10.809" v="19"/>
      <pc:docMkLst>
        <pc:docMk/>
      </pc:docMkLst>
      <pc:sldChg chg="addSp delSp modSp">
        <pc:chgData name="Reidulf Ekera" userId="S::reidulf.ekera@elvia.no::f4927be7-e749-48e9-8ea8-3ef03d59aa3f" providerId="AD" clId="Web-{E30ED6CD-E4C5-4ACB-A489-81A0CB9747C1}" dt="2022-06-17T08:29:10.809" v="19"/>
        <pc:sldMkLst>
          <pc:docMk/>
          <pc:sldMk cId="3191417455" sldId="264"/>
        </pc:sldMkLst>
      </pc:sldChg>
    </pc:docChg>
  </pc:docChgLst>
  <pc:docChgLst>
    <pc:chgData name="Reidulf Ekera" userId="S::reidulf.ekera@elvia.no::f4927be7-e749-48e9-8ea8-3ef03d59aa3f" providerId="AD" clId="Web-{929C76E2-3BDA-450A-A509-C31FAE7573CD}"/>
    <pc:docChg chg="modSld">
      <pc:chgData name="Reidulf Ekera" userId="S::reidulf.ekera@elvia.no::f4927be7-e749-48e9-8ea8-3ef03d59aa3f" providerId="AD" clId="Web-{929C76E2-3BDA-450A-A509-C31FAE7573CD}" dt="2024-11-26T08:37:28.004" v="348"/>
      <pc:docMkLst>
        <pc:docMk/>
      </pc:docMkLst>
      <pc:sldChg chg="delSp modSp">
        <pc:chgData name="Reidulf Ekera" userId="S::reidulf.ekera@elvia.no::f4927be7-e749-48e9-8ea8-3ef03d59aa3f" providerId="AD" clId="Web-{929C76E2-3BDA-450A-A509-C31FAE7573CD}" dt="2024-11-26T08:37:28.004" v="348"/>
        <pc:sldMkLst>
          <pc:docMk/>
          <pc:sldMk cId="3191417455" sldId="264"/>
        </pc:sldMkLst>
        <pc:spChg chg="mod">
          <ac:chgData name="Reidulf Ekera" userId="S::reidulf.ekera@elvia.no::f4927be7-e749-48e9-8ea8-3ef03d59aa3f" providerId="AD" clId="Web-{929C76E2-3BDA-450A-A509-C31FAE7573CD}" dt="2024-11-26T08:28:29.049" v="15" actId="20577"/>
          <ac:spMkLst>
            <pc:docMk/>
            <pc:sldMk cId="3191417455" sldId="264"/>
            <ac:spMk id="2" creationId="{093B2461-9510-46B3-8D5C-42F0E31EF96B}"/>
          </ac:spMkLst>
        </pc:spChg>
        <pc:spChg chg="mod">
          <ac:chgData name="Reidulf Ekera" userId="S::reidulf.ekera@elvia.no::f4927be7-e749-48e9-8ea8-3ef03d59aa3f" providerId="AD" clId="Web-{929C76E2-3BDA-450A-A509-C31FAE7573CD}" dt="2024-11-26T08:27:56.798" v="3" actId="20577"/>
          <ac:spMkLst>
            <pc:docMk/>
            <pc:sldMk cId="3191417455" sldId="264"/>
            <ac:spMk id="7" creationId="{390954B9-808C-1649-AA9B-AD05571CDE77}"/>
          </ac:spMkLst>
        </pc:spChg>
        <pc:spChg chg="del">
          <ac:chgData name="Reidulf Ekera" userId="S::reidulf.ekera@elvia.no::f4927be7-e749-48e9-8ea8-3ef03d59aa3f" providerId="AD" clId="Web-{929C76E2-3BDA-450A-A509-C31FAE7573CD}" dt="2024-11-26T08:28:02.736" v="4"/>
          <ac:spMkLst>
            <pc:docMk/>
            <pc:sldMk cId="3191417455" sldId="264"/>
            <ac:spMk id="10" creationId="{1EE66BB0-00F8-4983-B16D-03B0EF5E8F5E}"/>
          </ac:spMkLst>
        </pc:spChg>
        <pc:graphicFrameChg chg="mod modGraphic">
          <ac:chgData name="Reidulf Ekera" userId="S::reidulf.ekera@elvia.no::f4927be7-e749-48e9-8ea8-3ef03d59aa3f" providerId="AD" clId="Web-{929C76E2-3BDA-450A-A509-C31FAE7573CD}" dt="2024-11-26T08:37:28.004" v="348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picChg chg="del">
          <ac:chgData name="Reidulf Ekera" userId="S::reidulf.ekera@elvia.no::f4927be7-e749-48e9-8ea8-3ef03d59aa3f" providerId="AD" clId="Web-{929C76E2-3BDA-450A-A509-C31FAE7573CD}" dt="2024-11-26T08:27:38.594" v="0"/>
          <ac:picMkLst>
            <pc:docMk/>
            <pc:sldMk cId="3191417455" sldId="264"/>
            <ac:picMk id="4" creationId="{8AE66B0A-FD56-4417-A223-C2CE0365FFD1}"/>
          </ac:picMkLst>
        </pc:picChg>
      </pc:sldChg>
    </pc:docChg>
  </pc:docChgLst>
  <pc:docChgLst>
    <pc:chgData name="Reidulf Ekera" userId="S::reidulf.ekera@elvia.no::f4927be7-e749-48e9-8ea8-3ef03d59aa3f" providerId="AD" clId="Web-{71026790-ED8C-4C0C-82D8-E6A789F35887}"/>
    <pc:docChg chg="modSld">
      <pc:chgData name="Reidulf Ekera" userId="S::reidulf.ekera@elvia.no::f4927be7-e749-48e9-8ea8-3ef03d59aa3f" providerId="AD" clId="Web-{71026790-ED8C-4C0C-82D8-E6A789F35887}" dt="2024-11-28T11:15:47.752" v="120"/>
      <pc:docMkLst>
        <pc:docMk/>
      </pc:docMkLst>
      <pc:sldChg chg="modSp">
        <pc:chgData name="Reidulf Ekera" userId="S::reidulf.ekera@elvia.no::f4927be7-e749-48e9-8ea8-3ef03d59aa3f" providerId="AD" clId="Web-{71026790-ED8C-4C0C-82D8-E6A789F35887}" dt="2024-11-28T11:15:47.752" v="120"/>
        <pc:sldMkLst>
          <pc:docMk/>
          <pc:sldMk cId="3191417455" sldId="264"/>
        </pc:sldMkLst>
        <pc:graphicFrameChg chg="mod modGraphic">
          <ac:chgData name="Reidulf Ekera" userId="S::reidulf.ekera@elvia.no::f4927be7-e749-48e9-8ea8-3ef03d59aa3f" providerId="AD" clId="Web-{71026790-ED8C-4C0C-82D8-E6A789F35887}" dt="2024-11-28T11:15:41.002" v="119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Reidulf Ekera" userId="S::reidulf.ekera@elvia.no::f4927be7-e749-48e9-8ea8-3ef03d59aa3f" providerId="AD" clId="Web-{71026790-ED8C-4C0C-82D8-E6A789F35887}" dt="2024-11-28T11:15:47.752" v="120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mod">
          <ac:chgData name="Reidulf Ekera" userId="S::reidulf.ekera@elvia.no::f4927be7-e749-48e9-8ea8-3ef03d59aa3f" providerId="AD" clId="Web-{71026790-ED8C-4C0C-82D8-E6A789F35887}" dt="2024-11-28T11:15:23.189" v="116" actId="14100"/>
          <ac:picMkLst>
            <pc:docMk/>
            <pc:sldMk cId="3191417455" sldId="264"/>
            <ac:picMk id="3" creationId="{43A27190-D20D-FD1F-80EA-4CCD74663236}"/>
          </ac:picMkLst>
        </pc:picChg>
      </pc:sldChg>
    </pc:docChg>
  </pc:docChgLst>
  <pc:docChgLst>
    <pc:chgData name="Kjetil Utrimark" userId="1279c3cc-6e74-4314-a4cd-7d733113e553" providerId="ADAL" clId="{F255E1A9-BB83-4ADE-B0B1-3D5D2D246FD9}"/>
    <pc:docChg chg="custSel modSld">
      <pc:chgData name="Kjetil Utrimark" userId="1279c3cc-6e74-4314-a4cd-7d733113e553" providerId="ADAL" clId="{F255E1A9-BB83-4ADE-B0B1-3D5D2D246FD9}" dt="2021-03-26T09:43:58.235" v="8" actId="20577"/>
      <pc:docMkLst>
        <pc:docMk/>
      </pc:docMkLst>
      <pc:sldChg chg="modSp mod">
        <pc:chgData name="Kjetil Utrimark" userId="1279c3cc-6e74-4314-a4cd-7d733113e553" providerId="ADAL" clId="{F255E1A9-BB83-4ADE-B0B1-3D5D2D246FD9}" dt="2021-03-26T09:43:58.235" v="8" actId="20577"/>
        <pc:sldMkLst>
          <pc:docMk/>
          <pc:sldMk cId="3191417455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28.11.2024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28.11.2024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28.11.2024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28.11.2024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28.11.2024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28.11.2024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28.11.2024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28.11.2024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28.11.2024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28.11.2024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28.11.2024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28.11.2024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28.11.2024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28.11.2024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28.11.2024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28.11.2024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28.11.2024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28.11.2024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28.11.2024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Et bilde som inneholder utendørs, dekk, motorsykkel, gress&#10;&#10;Automatisk generert beskrivelse">
            <a:extLst>
              <a:ext uri="{FF2B5EF4-FFF2-40B4-BE49-F238E27FC236}">
                <a16:creationId xmlns:a16="http://schemas.microsoft.com/office/drawing/2014/main" id="{43A27190-D20D-FD1F-80EA-4CCD7466323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8075" b="28075"/>
          <a:stretch/>
        </p:blipFill>
        <p:spPr>
          <a:xfrm>
            <a:off x="5129214" y="876765"/>
            <a:ext cx="3896575" cy="1813046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459343"/>
          </a:xfrm>
        </p:spPr>
        <p:txBody>
          <a:bodyPr/>
          <a:lstStyle/>
          <a:p>
            <a:r>
              <a:rPr lang="nb-NO" dirty="0"/>
              <a:t>Læringsark - mistet kabelhenger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055541"/>
              </p:ext>
            </p:extLst>
          </p:nvPr>
        </p:nvGraphicFramePr>
        <p:xfrm>
          <a:off x="230399" y="869795"/>
          <a:ext cx="4808047" cy="38649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8325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366972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506001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31.10.2024 – Mistet kabelhenger - Transport</a:t>
                      </a:r>
                      <a:endParaRPr lang="nb-NO" sz="1000" b="1" kern="1200" dirty="0" err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565034">
                <a:tc>
                  <a:txBody>
                    <a:bodyPr/>
                    <a:lstStyle/>
                    <a:p>
                      <a:r>
                        <a:rPr lang="nb-NO" sz="1200" dirty="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000" b="0" i="0" kern="1200" noProof="0" dirty="0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+mn-cs"/>
                        </a:rPr>
                        <a:t>Under flytting av kabelhenger til andre siden av veg ,i forbindelse med linjearbeid, løsnet kabelhenger av hengerfestet og veltet ut i terrenget/grøft.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978267">
                <a:tc>
                  <a:txBody>
                    <a:bodyPr/>
                    <a:lstStyle/>
                    <a:p>
                      <a:r>
                        <a:rPr lang="nb-NO" sz="1200" dirty="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noProof="0" dirty="0">
                          <a:latin typeface="Red Hat Text"/>
                        </a:rPr>
                        <a:t>Det ble ikke sjekket om hengerkobling (kule-</a:t>
                      </a:r>
                      <a:r>
                        <a:rPr lang="nb-NO" sz="1000" b="0" i="0" noProof="0" err="1">
                          <a:latin typeface="Red Hat Text"/>
                        </a:rPr>
                        <a:t>kobbling</a:t>
                      </a:r>
                      <a:r>
                        <a:rPr lang="nb-NO" sz="1000" b="0" i="0" noProof="0" dirty="0">
                          <a:latin typeface="Red Hat Text"/>
                        </a:rPr>
                        <a:t>) hadde gått i grep om hengerfeste (</a:t>
                      </a:r>
                      <a:r>
                        <a:rPr lang="nb-NO" sz="1000" b="0" i="0" u="none" strike="noStrike" noProof="0" dirty="0">
                          <a:solidFill>
                            <a:srgbClr val="000000"/>
                          </a:solidFill>
                        </a:rPr>
                        <a:t>kule</a:t>
                      </a:r>
                      <a:r>
                        <a:rPr lang="nb-NO" sz="1000" b="0" i="0" noProof="0" dirty="0">
                          <a:latin typeface="Red Hat Text"/>
                        </a:rPr>
                        <a:t>).  Nesehjul var ikke sveivet/tatt opp og har antagelig bidratt til at kabelhenger har triller lenger en om draget hadde fallet ned på underlaget. </a:t>
                      </a:r>
                      <a:r>
                        <a:rPr lang="nb-NO" sz="1000" b="0" i="0" u="none" strike="noStrike" noProof="0" dirty="0">
                          <a:solidFill>
                            <a:srgbClr val="000000"/>
                          </a:solidFill>
                        </a:rPr>
                        <a:t>Sikkerhetslenke til bremsen ble slitt av da tilhenger løsnet men noe usikkert om bremsen har trukket tilstrekkelig til.</a:t>
                      </a:r>
                      <a:endParaRPr lang="nb-NO" sz="1000" b="0" i="0" noProof="0" dirty="0" err="1">
                        <a:latin typeface="Red Hat Tex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387934">
                <a:tc>
                  <a:txBody>
                    <a:bodyPr/>
                    <a:lstStyle/>
                    <a:p>
                      <a:r>
                        <a:rPr lang="nb-NO" sz="1200" dirty="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000" b="0" i="0" noProof="0" dirty="0">
                          <a:latin typeface="Red Hat Text"/>
                        </a:rPr>
                        <a:t>Lav – Ingen personskade eller skade på bil. Kabelhenger er til vurdering hos verksted.</a:t>
                      </a:r>
                      <a:endParaRPr lang="nb-NO" sz="900" b="0" i="0" u="none" strike="noStrike" noProof="0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1423034">
                <a:tc>
                  <a:txBody>
                    <a:bodyPr/>
                    <a:lstStyle/>
                    <a:p>
                      <a:r>
                        <a:rPr lang="nb-NO" sz="1200" dirty="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000" b="0" i="0" u="none" strike="noStrike" noProof="0" dirty="0">
                          <a:latin typeface="Red Hat Text"/>
                        </a:rPr>
                        <a:t>I dette tilfellet var skadepotensiale forholdsvis lavt da det var kort transportveg, lav hastighet og begrenset med personell som kunne bli berørt. </a:t>
                      </a:r>
                      <a:endParaRPr lang="nb-NO" sz="1000" b="0" i="0" noProof="0" dirty="0">
                        <a:latin typeface="Red Hat Text"/>
                        <a:cs typeface="Arial" panose="020B0604020202020204" pitchFamily="34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000" b="0" i="0" u="none" strike="noStrike" noProof="0" dirty="0">
                          <a:latin typeface="Red Hat Text"/>
                        </a:rPr>
                        <a:t>- Men på generelt grunnlag vil tilhenger som løsner og faller av under transport i de fleste tilfeller ha meget stort og alvorlig skadepotensiale både for person og materiell. </a:t>
                      </a:r>
                      <a:endParaRPr lang="nb-NO" sz="1000" b="0" i="0" noProof="0" dirty="0">
                        <a:latin typeface="Red Hat Text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00" dirty="0">
                <a:solidFill>
                  <a:prstClr val="white">
                    <a:lumMod val="50000"/>
                  </a:prstClr>
                </a:solidFill>
                <a:latin typeface="Red Hat Text"/>
              </a:rPr>
              <a:t>RUH ID:56440</a:t>
            </a:r>
            <a:endParaRPr lang="nb-NO" sz="825" dirty="0">
              <a:solidFill>
                <a:prstClr val="white">
                  <a:lumMod val="50000"/>
                </a:prstClr>
              </a:solidFill>
              <a:latin typeface="Red Hat Text" panose="02010503040201060303" pitchFamily="2" charset="77"/>
            </a:endParaRP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42328"/>
              </p:ext>
            </p:extLst>
          </p:nvPr>
        </p:nvGraphicFramePr>
        <p:xfrm>
          <a:off x="5129560" y="2690231"/>
          <a:ext cx="3891914" cy="2074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914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271355">
                <a:tc>
                  <a:txBody>
                    <a:bodyPr/>
                    <a:lstStyle/>
                    <a:p>
                      <a:r>
                        <a:rPr lang="nb-NO" sz="1200" dirty="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803199"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u="none" strike="noStrike" kern="1200" dirty="0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+mn-cs"/>
                        </a:rPr>
                        <a:t>Alle som skal trekke tilhenger i </a:t>
                      </a:r>
                      <a:r>
                        <a:rPr lang="nb-NO" sz="1000" b="0" i="0" u="none" strike="noStrike" kern="1200" err="1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+mn-cs"/>
                        </a:rPr>
                        <a:t>Elvia</a:t>
                      </a:r>
                      <a:r>
                        <a:rPr lang="nb-NO" sz="1000" b="0" i="0" u="none" strike="noStrike" kern="1200" dirty="0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+mn-cs"/>
                        </a:rPr>
                        <a:t> skal ha førerkort kl.BE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nb-NO" sz="1000" b="0" i="0" u="none" strike="noStrike" kern="1200" dirty="0">
                        <a:solidFill>
                          <a:schemeClr val="dk1"/>
                        </a:solidFill>
                        <a:latin typeface="Red Hat Tex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u="none" strike="noStrike" kern="1200" dirty="0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+mn-cs"/>
                        </a:rPr>
                        <a:t>Det skal kun benyttes hengere som er kontrollert og i godstand, samt at ve</a:t>
                      </a:r>
                      <a:r>
                        <a:rPr lang="nb-NO" sz="1000" b="0" i="0" u="none" strike="noStrike" kern="1200" noProof="0" dirty="0">
                          <a:solidFill>
                            <a:schemeClr val="dk1"/>
                          </a:solidFill>
                          <a:latin typeface="Red Hat Text"/>
                        </a:rPr>
                        <a:t>kt og vektklasser etterleves.</a:t>
                      </a:r>
                      <a:endParaRPr lang="nb-NO" sz="1000" b="0" i="0" u="none" strike="noStrike" kern="1200" noProof="0">
                        <a:solidFill>
                          <a:schemeClr val="dk1"/>
                        </a:solidFill>
                        <a:latin typeface="Red Hat Text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nb-NO" sz="1000" b="0" i="0" u="none" strike="noStrike" kern="1200" noProof="0" dirty="0">
                        <a:solidFill>
                          <a:schemeClr val="dk1"/>
                        </a:solidFill>
                        <a:latin typeface="Red Hat Text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u="none" strike="noStrike" kern="1200" dirty="0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+mn-cs"/>
                        </a:rPr>
                        <a:t>Last skal være riktig plassert og sikret på hengeren.</a:t>
                      </a:r>
                      <a:endParaRPr lang="nb-NO" sz="1000">
                        <a:latin typeface="Red Hat Text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nb-NO" sz="1000" b="0" i="0" u="none" strike="noStrike" kern="1200" dirty="0">
                        <a:solidFill>
                          <a:schemeClr val="dk1"/>
                        </a:solidFill>
                        <a:latin typeface="Red Hat Tex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u="none" strike="noStrike" kern="1200" dirty="0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+mn-cs"/>
                        </a:rPr>
                        <a:t>Før start av kjøring skal det kontrollers at </a:t>
                      </a:r>
                      <a:r>
                        <a:rPr lang="nb-NO" sz="1000" b="0" i="0" u="none" strike="noStrike" kern="1200" noProof="0" dirty="0">
                          <a:solidFill>
                            <a:schemeClr val="dk1"/>
                          </a:solidFill>
                          <a:latin typeface="Red Hat Text"/>
                        </a:rPr>
                        <a:t> kule og kulekobling er i orden og at kulekobling har gått helt i lås på kule, samt at sikkerhetswiren er koblet riktig til bilen og nesehjul er hevet og sikret mot å sige/falle ned igjen.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dkjenner xmlns="90d16c5d-7886-46d3-9929-461cc50e1404">
      <UserInfo>
        <DisplayName/>
        <AccountId xsi:nil="true"/>
        <AccountType/>
      </UserInfo>
    </Godkjenner>
    <PublishToPublicWeb xmlns="90d16c5d-7886-46d3-9929-461cc50e1404">false</PublishToPublicWeb>
    <Kopierestil xmlns="90d16c5d-7886-46d3-9929-461cc50e1404" xsi:nil="true"/>
    <ApprovedName xmlns="90d16c5d-7886-46d3-9929-461cc50e1404">Læringsark - Mistet kabelhenger - Transport</ApprovedName>
    <Ekstern xmlns="90d16c5d-7886-46d3-9929-461cc50e1404">true</Ekstern>
    <EksternAttachment xmlns="90d16c5d-7886-46d3-9929-461cc50e1404">false</EksternAttachment>
    <ApprovedDate xmlns="90d16c5d-7886-46d3-9929-461cc50e1404">12.12.2024</ApprovedDate>
    <Dokumenteier xmlns="90d16c5d-7886-46d3-9929-461cc50e1404">
      <UserInfo>
        <DisplayName/>
        <AccountId xsi:nil="true"/>
        <AccountType/>
      </UserInfo>
    </Dokumenteier>
    <Status xmlns="90d16c5d-7886-46d3-9929-461cc50e1404">Godkjent</Status>
    <Approver xmlns="90d16c5d-7886-46d3-9929-461cc50e1404">
      <UserInfo>
        <DisplayName>Kjetil Utrimark</DisplayName>
        <AccountId>20</AccountId>
        <AccountType/>
      </UserInfo>
    </Approver>
    <OldId xmlns="90d16c5d-7886-46d3-9929-461cc50e1404" xsi:nil="true"/>
    <ApprovedVersion xmlns="90d16c5d-7886-46d3-9929-461cc50e1404">1.0</ApprovedVersion>
    <DocumentTypeFormatted xmlns="90d16c5d-7886-46d3-9929-461cc50e1404">Læringsark</DocumentTypeFormatted>
    <DocumentOwner xmlns="90d16c5d-7886-46d3-9929-461cc50e1404">
      <UserInfo>
        <DisplayName>Reidulf Ekera</DisplayName>
        <AccountId>17</AccountId>
        <AccountType/>
      </UserInfo>
    </DocumentOwner>
    <Auditor xmlns="90d16c5d-7886-46d3-9929-461cc50e1404">
      <UserInfo>
        <DisplayName>Kjetil Utrimark</DisplayName>
        <AccountId>20</AccountId>
        <AccountType/>
      </UserInfo>
    </Auditor>
    <PublishToReadin xmlns="90d16c5d-7886-46d3-9929-461cc50e1404" xsi:nil="true"/>
    <DocumentType xmlns="90d16c5d-7886-46d3-9929-461cc50e1404">
      <Value>Læringsark</Value>
    </DocumentType>
    <SortOrder xmlns="90d16c5d-7886-46d3-9929-461cc50e1404" xsi:nil="true"/>
    <Dokumenttype xmlns="90d16c5d-7886-46d3-9929-461cc50e1404" xsi:nil="true"/>
    <Pdf xmlns="90d16c5d-7886-46d3-9929-461cc50e1404">false</Pdf>
    <Comment xmlns="90d16c5d-7886-46d3-9929-461cc50e1404">Nytt læringsark</Comment>
    <PublishToPublkicWeb xmlns="90d16c5d-7886-46d3-9929-461cc50e1404">false</PublishToPublkicWeb>
    <SubmittedBy xmlns="90d16c5d-7886-46d3-9929-461cc50e1404">
      <UserInfo>
        <DisplayName>Reidulf Ekera</DisplayName>
        <AccountId>17</AccountId>
        <AccountType/>
      </UserInfo>
    </SubmittedBy>
    <Eid xmlns="90d16c5d-7886-46d3-9929-461cc50e1404">8439c8e3-284e-e5ea-323e-c0b04876d7b1</Eid>
    <Opprinnelse xmlns="90d16c5d-7886-46d3-9929-461cc50e14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52BFC41B486840A4DDD163D8A71267" ma:contentTypeVersion="31" ma:contentTypeDescription="Opprett et nytt dokument." ma:contentTypeScope="" ma:versionID="c432eea889636366862a3968c14c1192">
  <xsd:schema xmlns:xsd="http://www.w3.org/2001/XMLSchema" xmlns:xs="http://www.w3.org/2001/XMLSchema" xmlns:p="http://schemas.microsoft.com/office/2006/metadata/properties" xmlns:ns2="90d16c5d-7886-46d3-9929-461cc50e1404" targetNamespace="http://schemas.microsoft.com/office/2006/metadata/properties" ma:root="true" ma:fieldsID="fe9cfa3b3c696f8909550b383abca6d9" ns2:_="">
    <xsd:import namespace="90d16c5d-7886-46d3-9929-461cc50e1404"/>
    <xsd:element name="properties">
      <xsd:complexType>
        <xsd:sequence>
          <xsd:element name="documentManagement">
            <xsd:complexType>
              <xsd:all>
                <xsd:element ref="ns2:PublishToPublkicWeb" minOccurs="0"/>
                <xsd:element ref="ns2:Status" minOccurs="0"/>
                <xsd:element ref="ns2:Comment" minOccurs="0"/>
                <xsd:element ref="ns2:ApprovedVersion" minOccurs="0"/>
                <xsd:element ref="ns2:ApprovedName" minOccurs="0"/>
                <xsd:element ref="ns2:Pdf" minOccurs="0"/>
                <xsd:element ref="ns2:ApprovedDate" minOccurs="0"/>
                <xsd:element ref="ns2:DocumentOwner" minOccurs="0"/>
                <xsd:element ref="ns2:Approver" minOccurs="0"/>
                <xsd:element ref="ns2:SubmittedBy" minOccurs="0"/>
                <xsd:element ref="ns2:Auditor" minOccurs="0"/>
                <xsd:element ref="ns2:DocumentType" minOccurs="0"/>
                <xsd:element ref="ns2:DocumentTypeFormatted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Eid" minOccurs="0"/>
                <xsd:element ref="ns2:SortOrder" minOccurs="0"/>
                <xsd:element ref="ns2:PublishToPublicWeb" minOccurs="0"/>
                <xsd:element ref="ns2:PublishToReadin" minOccurs="0"/>
                <xsd:element ref="ns2:Dokumenteier" minOccurs="0"/>
                <xsd:element ref="ns2:Godkjenner" minOccurs="0"/>
                <xsd:element ref="ns2:Dokumenttype" minOccurs="0"/>
                <xsd:element ref="ns2:OldId" minOccurs="0"/>
                <xsd:element ref="ns2:Ekstern" minOccurs="0"/>
                <xsd:element ref="ns2:Opprinnelse" minOccurs="0"/>
                <xsd:element ref="ns2:Kopierestil" minOccurs="0"/>
                <xsd:element ref="ns2:EksternAttach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16c5d-7886-46d3-9929-461cc50e1404" elementFormDefault="qualified">
    <xsd:import namespace="http://schemas.microsoft.com/office/2006/documentManagement/types"/>
    <xsd:import namespace="http://schemas.microsoft.com/office/infopath/2007/PartnerControls"/>
    <xsd:element name="PublishToPublkicWeb" ma:index="8" nillable="true" ma:displayName="PublishToPublkicWeb" ma:default="0" ma:internalName="PublishToPublkicWeb">
      <xsd:simpleType>
        <xsd:restriction base="dms:Boolean"/>
      </xsd:simpleType>
    </xsd:element>
    <xsd:element name="Status" ma:index="9" nillable="true" ma:displayName="Status" ma:internalName="Status">
      <xsd:simpleType>
        <xsd:restriction base="dms:Text">
          <xsd:maxLength value="255"/>
        </xsd:restriction>
      </xsd:simpleType>
    </xsd:element>
    <xsd:element name="Comment" ma:index="10" nillable="true" ma:displayName="Comment" ma:internalName="Comment">
      <xsd:simpleType>
        <xsd:restriction base="dms:Note">
          <xsd:maxLength value="255"/>
        </xsd:restriction>
      </xsd:simpleType>
    </xsd:element>
    <xsd:element name="ApprovedVersion" ma:index="11" nillable="true" ma:displayName="ApprovedVersion" ma:internalName="ApprovedVersion">
      <xsd:simpleType>
        <xsd:restriction base="dms:Text">
          <xsd:maxLength value="255"/>
        </xsd:restriction>
      </xsd:simpleType>
    </xsd:element>
    <xsd:element name="ApprovedName" ma:index="12" nillable="true" ma:displayName="ApprovedName" ma:internalName="ApprovedName">
      <xsd:simpleType>
        <xsd:restriction base="dms:Text">
          <xsd:maxLength value="255"/>
        </xsd:restriction>
      </xsd:simpleType>
    </xsd:element>
    <xsd:element name="Pdf" ma:index="13" nillable="true" ma:displayName="Pdf" ma:default="1" ma:internalName="Pdf">
      <xsd:simpleType>
        <xsd:restriction base="dms:Boolean"/>
      </xsd:simpleType>
    </xsd:element>
    <xsd:element name="ApprovedDate" ma:index="14" nillable="true" ma:displayName="ApprovedDate" ma:internalName="ApprovedDate">
      <xsd:simpleType>
        <xsd:restriction base="dms:Text">
          <xsd:maxLength value="255"/>
        </xsd:restriction>
      </xsd:simpleType>
    </xsd:element>
    <xsd:element name="DocumentOwner" ma:index="15" nillable="true" ma:displayName="DocumentOwner" ma:list="UserInfo" ma:SharePointGroup="0" ma:internalName="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" ma:index="16" nillable="true" ma:displayName="Approver" ma:list="UserInfo" ma:SharePointGroup="0" ma:internalName="Approv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ubmittedBy" ma:index="17" nillable="true" ma:displayName="SubmittedBy" ma:list="UserInfo" ma:SharePointGroup="0" ma:internalName="Submitted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ditor" ma:index="18" nillable="true" ma:displayName="Auditor" ma:list="UserInfo" ma:SharePointGroup="0" ma:internalName="Audi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Type" ma:index="19" nillable="true" ma:displayName="DocumentType" ma:internalName="DocumentTyp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beidsbeskrivelse"/>
                    <xsd:enumeration value="Krav"/>
                    <xsd:enumeration value="Mal/Skjema"/>
                    <xsd:enumeration value="Vedlegg"/>
                    <xsd:enumeration value="Systemdokumentasjon"/>
                    <xsd:enumeration value="Læringsark"/>
                    <xsd:enumeration value="Lenk"/>
                    <xsd:enumeration value="Video"/>
                  </xsd:restriction>
                </xsd:simpleType>
              </xsd:element>
            </xsd:sequence>
          </xsd:extension>
        </xsd:complexContent>
      </xsd:complexType>
    </xsd:element>
    <xsd:element name="DocumentTypeFormatted" ma:index="20" nillable="true" ma:displayName="DocumentTypeFormatted" ma:internalName="DocumentTypeFormatted">
      <xsd:simpleType>
        <xsd:restriction base="dms:Text">
          <xsd:maxLength value="255"/>
        </xsd:restriction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id" ma:index="25" nillable="true" ma:displayName="Eid" ma:internalName="Eid">
      <xsd:simpleType>
        <xsd:restriction base="dms:Text">
          <xsd:maxLength value="255"/>
        </xsd:restriction>
      </xsd:simpleType>
    </xsd:element>
    <xsd:element name="SortOrder" ma:index="26" nillable="true" ma:displayName="SortOrder" ma:internalName="SortOrder">
      <xsd:simpleType>
        <xsd:restriction base="dms:Unknown"/>
      </xsd:simpleType>
    </xsd:element>
    <xsd:element name="PublishToPublicWeb" ma:index="27" nillable="true" ma:displayName="PublishToPublicWeb" ma:internalName="PublishToPublicWeb">
      <xsd:simpleType>
        <xsd:restriction base="dms:Boolean"/>
      </xsd:simpleType>
    </xsd:element>
    <xsd:element name="PublishToReadin" ma:index="28" nillable="true" ma:displayName="PublishToReadin" ma:internalName="PublishToReadin">
      <xsd:simpleType>
        <xsd:restriction base="dms:Boolean"/>
      </xsd:simpleType>
    </xsd:element>
    <xsd:element name="Dokumenteier" ma:index="29" nillable="true" ma:displayName="Dokumenteier" ma:list="UserInfo" ma:internalName="Dokumentei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odkjenner" ma:index="30" nillable="true" ma:displayName="Godkjenner" ma:list="UserInfo" ma:internalName="Godkjen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31" nillable="true" ma:displayName="Dokumenttype" ma:internalName="Dokumen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/>
                </xsd:simpleType>
              </xsd:element>
            </xsd:sequence>
          </xsd:extension>
        </xsd:complexContent>
      </xsd:complexType>
    </xsd:element>
    <xsd:element name="OldId" ma:index="32" nillable="true" ma:displayName="OldId" ma:internalName="OldId">
      <xsd:simpleType>
        <xsd:restriction base="dms:Text"/>
      </xsd:simpleType>
    </xsd:element>
    <xsd:element name="Ekstern" ma:index="33" nillable="true" ma:displayName="Ekstern" ma:internalName="Ekstern">
      <xsd:simpleType>
        <xsd:restriction base="dms:Boolean"/>
      </xsd:simpleType>
    </xsd:element>
    <xsd:element name="Opprinnelse" ma:index="34" nillable="true" ma:displayName="Opprinnelse" ma:internalName="Opprinne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x Eidsiva Nett"/>
                    <xsd:enumeration value="Ex Hafslund Nett"/>
                    <xsd:enumeration value="Elvia"/>
                    <xsd:enumeration value="Utgått"/>
                  </xsd:restriction>
                </xsd:simpleType>
              </xsd:element>
            </xsd:sequence>
          </xsd:extension>
        </xsd:complexContent>
      </xsd:complexType>
    </xsd:element>
    <xsd:element name="Kopierestil" ma:index="35" nillable="true" ma:displayName="Kopierestil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SpeedyCraft"/>
                    <xsd:enumeration value="Annet system"/>
                    <xsd:enumeration value="M365 Mal bibliotek"/>
                  </xsd:restriction>
                </xsd:simpleType>
              </xsd:element>
            </xsd:sequence>
          </xsd:extension>
        </xsd:complexContent>
      </xsd:complexType>
    </xsd:element>
    <xsd:element name="EksternAttachment" ma:index="36" nillable="true" ma:displayName="EksternAttachment" ma:default="0" ma:internalName="EksternAttach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5B1BAC-5AF3-426D-AD74-361DCA4992AF}">
  <ds:schemaRefs>
    <ds:schemaRef ds:uri="a8f0b6f9-2b67-4617-a70c-e96b3cb34168"/>
    <ds:schemaRef ds:uri="bd6ed28d-af38-44fd-b7e0-25d28c6ead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0d16c5d-7886-46d3-9929-461cc50e1404"/>
  </ds:schemaRefs>
</ds:datastoreItem>
</file>

<file path=customXml/itemProps3.xml><?xml version="1.0" encoding="utf-8"?>
<ds:datastoreItem xmlns:ds="http://schemas.openxmlformats.org/officeDocument/2006/customXml" ds:itemID="{9E62C463-E232-4BB0-9F9C-8530537898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16c5d-7886-46d3-9929-461cc50e1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Application>Microsoft Office PowerPoint</Application>
  <PresentationFormat>Skjermfremvisning (16:9)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1_Office-tema</vt:lpstr>
      <vt:lpstr>Læringsark - mistet kabelhenger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revision>440</cp:revision>
  <dcterms:created xsi:type="dcterms:W3CDTF">2017-08-30T13:22:09Z</dcterms:created>
  <dcterms:modified xsi:type="dcterms:W3CDTF">2024-11-28T11:15:49Z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0x010100BD52BFC41B486840A4DDD163D8A71267</vt:lpwstr>
  </property>
  <property fmtid="{D5CDD505-2E9C-101B-9397-08002B2CF9AE}" pid="4" name="Order">
    <vt:r8>11900</vt:r8>
  </property>
  <property fmtid="{D5CDD505-2E9C-101B-9397-08002B2CF9AE}" pid="5" name="MediaServiceImageTags">
    <vt:lpwstr/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igrationWizId">
    <vt:lpwstr>3ec29678-00b2-4473-9672-03e6e32961f2</vt:lpwstr>
  </property>
  <property fmtid="{D5CDD505-2E9C-101B-9397-08002B2CF9AE}" pid="13" name="TriggerFlowInfo">
    <vt:lpwstr/>
  </property>
  <property fmtid="{D5CDD505-2E9C-101B-9397-08002B2CF9AE}" pid="14" name="xd_Signature">
    <vt:bool>false</vt:bool>
  </property>
</Properties>
</file>