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7"/>
  </p:notesMasterIdLst>
  <p:sldIdLst>
    <p:sldId id="264" r:id="rId5"/>
    <p:sldId id="265" r:id="rId6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34A0D-A4E6-4DE0-409F-9A0A24183928}" v="3" dt="2021-10-14T11:32:42.341"/>
    <p1510:client id="{2E4C5F07-03F8-455A-95AA-39C205E3822D}" v="1" dt="2021-12-15T14:24:58.149"/>
    <p1510:client id="{48E5B276-B576-4256-8196-BC68A5BF8065}" v="15" dt="2021-10-08T09:26:20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20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Utrimark" userId="1279c3cc-6e74-4314-a4cd-7d733113e553" providerId="ADAL" clId="{48E5B276-B576-4256-8196-BC68A5BF8065}"/>
    <pc:docChg chg="undo custSel addSld modSld">
      <pc:chgData name="Kjetil Utrimark" userId="1279c3cc-6e74-4314-a4cd-7d733113e553" providerId="ADAL" clId="{48E5B276-B576-4256-8196-BC68A5BF8065}" dt="2021-10-08T09:31:28.321" v="1361" actId="403"/>
      <pc:docMkLst>
        <pc:docMk/>
      </pc:docMkLst>
      <pc:sldChg chg="addSp delSp modSp mod">
        <pc:chgData name="Kjetil Utrimark" userId="1279c3cc-6e74-4314-a4cd-7d733113e553" providerId="ADAL" clId="{48E5B276-B576-4256-8196-BC68A5BF8065}" dt="2021-10-08T09:29:51.886" v="1327" actId="20577"/>
        <pc:sldMkLst>
          <pc:docMk/>
          <pc:sldMk cId="3191417455" sldId="264"/>
        </pc:sldMkLst>
        <pc:spChg chg="mod">
          <ac:chgData name="Kjetil Utrimark" userId="1279c3cc-6e74-4314-a4cd-7d733113e553" providerId="ADAL" clId="{48E5B276-B576-4256-8196-BC68A5BF8065}" dt="2021-10-08T09:18:00.385" v="996" actId="1036"/>
          <ac:spMkLst>
            <pc:docMk/>
            <pc:sldMk cId="3191417455" sldId="264"/>
            <ac:spMk id="2" creationId="{093B2461-9510-46B3-8D5C-42F0E31EF96B}"/>
          </ac:spMkLst>
        </pc:spChg>
        <pc:spChg chg="del">
          <ac:chgData name="Kjetil Utrimark" userId="1279c3cc-6e74-4314-a4cd-7d733113e553" providerId="ADAL" clId="{48E5B276-B576-4256-8196-BC68A5BF8065}" dt="2021-10-06T14:28:26.529" v="2" actId="478"/>
          <ac:spMkLst>
            <pc:docMk/>
            <pc:sldMk cId="3191417455" sldId="264"/>
            <ac:spMk id="3" creationId="{796AA78A-8CAD-479C-B3DB-CBAB1CD9900A}"/>
          </ac:spMkLst>
        </pc:spChg>
        <pc:spChg chg="del">
          <ac:chgData name="Kjetil Utrimark" userId="1279c3cc-6e74-4314-a4cd-7d733113e553" providerId="ADAL" clId="{48E5B276-B576-4256-8196-BC68A5BF8065}" dt="2021-10-06T14:28:23.052" v="1" actId="478"/>
          <ac:spMkLst>
            <pc:docMk/>
            <pc:sldMk cId="3191417455" sldId="264"/>
            <ac:spMk id="4" creationId="{00FC8769-9746-405A-9C48-04EB23EAA860}"/>
          </ac:spMkLst>
        </pc:spChg>
        <pc:spChg chg="add del">
          <ac:chgData name="Kjetil Utrimark" userId="1279c3cc-6e74-4314-a4cd-7d733113e553" providerId="ADAL" clId="{48E5B276-B576-4256-8196-BC68A5BF8065}" dt="2021-10-06T14:49:40.764" v="477" actId="22"/>
          <ac:spMkLst>
            <pc:docMk/>
            <pc:sldMk cId="3191417455" sldId="264"/>
            <ac:spMk id="5" creationId="{357D348D-9334-48EE-A371-4335E1C96C8E}"/>
          </ac:spMkLst>
        </pc:spChg>
        <pc:spChg chg="mod">
          <ac:chgData name="Kjetil Utrimark" userId="1279c3cc-6e74-4314-a4cd-7d733113e553" providerId="ADAL" clId="{48E5B276-B576-4256-8196-BC68A5BF8065}" dt="2021-10-06T14:28:21.253" v="0"/>
          <ac:spMkLst>
            <pc:docMk/>
            <pc:sldMk cId="3191417455" sldId="264"/>
            <ac:spMk id="7" creationId="{390954B9-808C-1649-AA9B-AD05571CDE77}"/>
          </ac:spMkLst>
        </pc:spChg>
        <pc:spChg chg="add del mod">
          <ac:chgData name="Kjetil Utrimark" userId="1279c3cc-6e74-4314-a4cd-7d733113e553" providerId="ADAL" clId="{48E5B276-B576-4256-8196-BC68A5BF8065}" dt="2021-10-06T14:49:35.110" v="475" actId="478"/>
          <ac:spMkLst>
            <pc:docMk/>
            <pc:sldMk cId="3191417455" sldId="264"/>
            <ac:spMk id="12" creationId="{350551DF-09A0-4A2C-A8EC-2CF37669BDBC}"/>
          </ac:spMkLst>
        </pc:spChg>
        <pc:graphicFrameChg chg="mod modGraphic">
          <ac:chgData name="Kjetil Utrimark" userId="1279c3cc-6e74-4314-a4cd-7d733113e553" providerId="ADAL" clId="{48E5B276-B576-4256-8196-BC68A5BF8065}" dt="2021-10-08T09:26:50.047" v="1257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Graphic">
          <ac:chgData name="Kjetil Utrimark" userId="1279c3cc-6e74-4314-a4cd-7d733113e553" providerId="ADAL" clId="{48E5B276-B576-4256-8196-BC68A5BF8065}" dt="2021-10-08T09:29:51.886" v="1327" actId="20577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add del mod ord modCrop">
          <ac:chgData name="Kjetil Utrimark" userId="1279c3cc-6e74-4314-a4cd-7d733113e553" providerId="ADAL" clId="{48E5B276-B576-4256-8196-BC68A5BF8065}" dt="2021-10-06T14:49:36.730" v="476" actId="22"/>
          <ac:picMkLst>
            <pc:docMk/>
            <pc:sldMk cId="3191417455" sldId="264"/>
            <ac:picMk id="10" creationId="{B5B29BE9-6993-4084-B3A5-CBDD426E536C}"/>
          </ac:picMkLst>
        </pc:picChg>
        <pc:picChg chg="add mod ord modCrop">
          <ac:chgData name="Kjetil Utrimark" userId="1279c3cc-6e74-4314-a4cd-7d733113e553" providerId="ADAL" clId="{48E5B276-B576-4256-8196-BC68A5BF8065}" dt="2021-10-08T09:18:14.170" v="1042" actId="1035"/>
          <ac:picMkLst>
            <pc:docMk/>
            <pc:sldMk cId="3191417455" sldId="264"/>
            <ac:picMk id="14" creationId="{513420F6-9E1A-4500-97E7-D1A5AA5A7335}"/>
          </ac:picMkLst>
        </pc:picChg>
      </pc:sldChg>
      <pc:sldChg chg="addSp delSp modSp new mod">
        <pc:chgData name="Kjetil Utrimark" userId="1279c3cc-6e74-4314-a4cd-7d733113e553" providerId="ADAL" clId="{48E5B276-B576-4256-8196-BC68A5BF8065}" dt="2021-10-08T09:31:28.321" v="1361" actId="403"/>
        <pc:sldMkLst>
          <pc:docMk/>
          <pc:sldMk cId="3706611429" sldId="265"/>
        </pc:sldMkLst>
        <pc:spChg chg="mod">
          <ac:chgData name="Kjetil Utrimark" userId="1279c3cc-6e74-4314-a4cd-7d733113e553" providerId="ADAL" clId="{48E5B276-B576-4256-8196-BC68A5BF8065}" dt="2021-10-08T09:30:18.090" v="1344" actId="1035"/>
          <ac:spMkLst>
            <pc:docMk/>
            <pc:sldMk cId="3706611429" sldId="265"/>
            <ac:spMk id="2" creationId="{A78EF08F-C81A-40C3-B3AA-9542E0AAA6D0}"/>
          </ac:spMkLst>
        </pc:spChg>
        <pc:spChg chg="del mod">
          <ac:chgData name="Kjetil Utrimark" userId="1279c3cc-6e74-4314-a4cd-7d733113e553" providerId="ADAL" clId="{48E5B276-B576-4256-8196-BC68A5BF8065}" dt="2021-10-06T15:01:54.542" v="750" actId="478"/>
          <ac:spMkLst>
            <pc:docMk/>
            <pc:sldMk cId="3706611429" sldId="265"/>
            <ac:spMk id="4" creationId="{7A9745BD-F198-4FA6-87CB-B93C6D00891A}"/>
          </ac:spMkLst>
        </pc:spChg>
        <pc:spChg chg="del">
          <ac:chgData name="Kjetil Utrimark" userId="1279c3cc-6e74-4314-a4cd-7d733113e553" providerId="ADAL" clId="{48E5B276-B576-4256-8196-BC68A5BF8065}" dt="2021-10-06T14:58:18.062" v="736" actId="478"/>
          <ac:spMkLst>
            <pc:docMk/>
            <pc:sldMk cId="3706611429" sldId="265"/>
            <ac:spMk id="5" creationId="{0D508EBE-F514-4AD5-AEA5-21FB9FB463D6}"/>
          </ac:spMkLst>
        </pc:spChg>
        <pc:spChg chg="mod">
          <ac:chgData name="Kjetil Utrimark" userId="1279c3cc-6e74-4314-a4cd-7d733113e553" providerId="ADAL" clId="{48E5B276-B576-4256-8196-BC68A5BF8065}" dt="2021-10-08T09:31:28.321" v="1361" actId="403"/>
          <ac:spMkLst>
            <pc:docMk/>
            <pc:sldMk cId="3706611429" sldId="265"/>
            <ac:spMk id="6" creationId="{1B76855D-35FA-4BA2-A627-F26D68E8E7B1}"/>
          </ac:spMkLst>
        </pc:spChg>
        <pc:spChg chg="add mod">
          <ac:chgData name="Kjetil Utrimark" userId="1279c3cc-6e74-4314-a4cd-7d733113e553" providerId="ADAL" clId="{48E5B276-B576-4256-8196-BC68A5BF8065}" dt="2021-10-06T14:45:23.437" v="383"/>
          <ac:spMkLst>
            <pc:docMk/>
            <pc:sldMk cId="3706611429" sldId="265"/>
            <ac:spMk id="7" creationId="{E0C1A8F3-413F-420C-BEBB-D411A00F7CC8}"/>
          </ac:spMkLst>
        </pc:spChg>
        <pc:picChg chg="add mod">
          <ac:chgData name="Kjetil Utrimark" userId="1279c3cc-6e74-4314-a4cd-7d733113e553" providerId="ADAL" clId="{48E5B276-B576-4256-8196-BC68A5BF8065}" dt="2021-10-06T15:03:02.578" v="777" actId="692"/>
          <ac:picMkLst>
            <pc:docMk/>
            <pc:sldMk cId="3706611429" sldId="265"/>
            <ac:picMk id="9" creationId="{C8182545-3501-4F79-8A52-FEDEC55C0DCA}"/>
          </ac:picMkLst>
        </pc:picChg>
        <pc:picChg chg="add mod">
          <ac:chgData name="Kjetil Utrimark" userId="1279c3cc-6e74-4314-a4cd-7d733113e553" providerId="ADAL" clId="{48E5B276-B576-4256-8196-BC68A5BF8065}" dt="2021-10-06T15:03:10.967" v="778" actId="108"/>
          <ac:picMkLst>
            <pc:docMk/>
            <pc:sldMk cId="3706611429" sldId="265"/>
            <ac:picMk id="11" creationId="{4EC4FB48-CC4E-40F3-87A2-ABF4300018A6}"/>
          </ac:picMkLst>
        </pc:picChg>
      </pc:sldChg>
    </pc:docChg>
  </pc:docChgLst>
  <pc:docChgLst>
    <pc:chgData name="Jarle Ruud" userId="S::jarle.ruud@elvia.no::d1d98966-8d1e-40ed-9ddc-76dc284afcd1" providerId="AD" clId="Web-{2E4C5F07-03F8-455A-95AA-39C205E3822D}"/>
    <pc:docChg chg="delSld">
      <pc:chgData name="Jarle Ruud" userId="S::jarle.ruud@elvia.no::d1d98966-8d1e-40ed-9ddc-76dc284afcd1" providerId="AD" clId="Web-{2E4C5F07-03F8-455A-95AA-39C205E3822D}" dt="2021-12-15T14:24:58.149" v="0"/>
      <pc:docMkLst>
        <pc:docMk/>
      </pc:docMkLst>
      <pc:sldChg chg="del">
        <pc:chgData name="Jarle Ruud" userId="S::jarle.ruud@elvia.no::d1d98966-8d1e-40ed-9ddc-76dc284afcd1" providerId="AD" clId="Web-{2E4C5F07-03F8-455A-95AA-39C205E3822D}" dt="2021-12-15T14:24:58.149" v="0"/>
        <pc:sldMkLst>
          <pc:docMk/>
          <pc:sldMk cId="113913358" sldId="266"/>
        </pc:sldMkLst>
      </pc:sldChg>
    </pc:docChg>
  </pc:docChgLst>
  <pc:docChgLst>
    <pc:chgData name="Jarle Ruud" userId="S::jarle.ruud@elvia.no::d1d98966-8d1e-40ed-9ddc-76dc284afcd1" providerId="AD" clId="Web-{2B234A0D-A4E6-4DE0-409F-9A0A24183928}"/>
    <pc:docChg chg="addSld sldOrd">
      <pc:chgData name="Jarle Ruud" userId="S::jarle.ruud@elvia.no::d1d98966-8d1e-40ed-9ddc-76dc284afcd1" providerId="AD" clId="Web-{2B234A0D-A4E6-4DE0-409F-9A0A24183928}" dt="2021-10-14T11:32:42.341" v="2"/>
      <pc:docMkLst>
        <pc:docMk/>
      </pc:docMkLst>
      <pc:sldChg chg="ord">
        <pc:chgData name="Jarle Ruud" userId="S::jarle.ruud@elvia.no::d1d98966-8d1e-40ed-9ddc-76dc284afcd1" providerId="AD" clId="Web-{2B234A0D-A4E6-4DE0-409F-9A0A24183928}" dt="2021-10-14T11:32:35.982" v="1"/>
        <pc:sldMkLst>
          <pc:docMk/>
          <pc:sldMk cId="3191417455" sldId="264"/>
        </pc:sldMkLst>
      </pc:sldChg>
      <pc:sldChg chg="add replId">
        <pc:chgData name="Jarle Ruud" userId="S::jarle.ruud@elvia.no::d1d98966-8d1e-40ed-9ddc-76dc284afcd1" providerId="AD" clId="Web-{2B234A0D-A4E6-4DE0-409F-9A0A24183928}" dt="2021-10-14T11:32:42.341" v="2"/>
        <pc:sldMkLst>
          <pc:docMk/>
          <pc:sldMk cId="113913358" sldId="266"/>
        </pc:sldMkLst>
      </pc:sldChg>
    </pc:docChg>
  </pc:docChgLst>
  <pc:docChgLst>
    <pc:chgData name="Kjetil Utrimark" userId="1279c3cc-6e74-4314-a4cd-7d733113e553" providerId="ADAL" clId="{F255E1A9-BB83-4ADE-B0B1-3D5D2D246FD9}"/>
    <pc:docChg chg="custSel modSld">
      <pc:chgData name="Kjetil Utrimark" userId="1279c3cc-6e74-4314-a4cd-7d733113e553" providerId="ADAL" clId="{F255E1A9-BB83-4ADE-B0B1-3D5D2D246FD9}" dt="2021-03-26T09:43:58.235" v="8" actId="20577"/>
      <pc:docMkLst>
        <pc:docMk/>
      </pc:docMkLst>
      <pc:sldChg chg="modSp mod">
        <pc:chgData name="Kjetil Utrimark" userId="1279c3cc-6e74-4314-a4cd-7d733113e553" providerId="ADAL" clId="{F255E1A9-BB83-4ADE-B0B1-3D5D2D246FD9}" dt="2021-03-26T09:43:58.235" v="8" actId="20577"/>
        <pc:sldMkLst>
          <pc:docMk/>
          <pc:sldMk cId="3191417455" sldId="264"/>
        </pc:sldMkLst>
        <pc:spChg chg="mod">
          <ac:chgData name="Kjetil Utrimark" userId="1279c3cc-6e74-4314-a4cd-7d733113e553" providerId="ADAL" clId="{F255E1A9-BB83-4ADE-B0B1-3D5D2D246FD9}" dt="2021-03-26T09:43:46.344" v="0" actId="1076"/>
          <ac:spMkLst>
            <pc:docMk/>
            <pc:sldMk cId="3191417455" sldId="264"/>
            <ac:spMk id="3" creationId="{796AA78A-8CAD-479C-B3DB-CBAB1CD9900A}"/>
          </ac:spMkLst>
        </pc:spChg>
        <pc:graphicFrameChg chg="modGraphic">
          <ac:chgData name="Kjetil Utrimark" userId="1279c3cc-6e74-4314-a4cd-7d733113e553" providerId="ADAL" clId="{F255E1A9-BB83-4ADE-B0B1-3D5D2D246FD9}" dt="2021-03-26T09:43:58.235" v="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15.12.2021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15.12.2021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15.12.2021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15.12.2021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15.12.2021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15.12.2021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15.12.2021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15.12.2021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15.12.2021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15.12.2021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ssholder for bilde 13">
            <a:extLst>
              <a:ext uri="{FF2B5EF4-FFF2-40B4-BE49-F238E27FC236}">
                <a16:creationId xmlns:a16="http://schemas.microsoft.com/office/drawing/2014/main" id="{513420F6-9E1A-4500-97E7-D1A5AA5A733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27890" b="27890"/>
          <a:stretch/>
        </p:blipFill>
        <p:spPr>
          <a:xfrm>
            <a:off x="5986463" y="728795"/>
            <a:ext cx="2851150" cy="1671638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187332"/>
            <a:ext cx="5711586" cy="459343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094001"/>
              </p:ext>
            </p:extLst>
          </p:nvPr>
        </p:nvGraphicFramePr>
        <p:xfrm>
          <a:off x="477366" y="685254"/>
          <a:ext cx="5201914" cy="38717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93257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14. Sept. 2021 – Endeavslutning kabel – Lysbue resulterte i brannskader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854907">
                <a:tc>
                  <a:txBody>
                    <a:bodyPr/>
                    <a:lstStyle/>
                    <a:p>
                      <a:r>
                        <a:rPr lang="nb-NO" sz="1200" dirty="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Under arbeid med endeavslutning på en høyspentkabel i nettstasjon oppstår en lysbue i lavspentanlegget. Lysbuen har med stor sannsynlighet oppstått da kordeler fra jordskjermingen, som ble løsnet, har trengt gjennom sprekker i kapsling på lavspenningsanlegget og ført til kortslutning. Lysbuen ble stående i 2-3 minutter og slukket ikke før nettsentralen la ut avgangen. Montør ble kjørt til sykehus av kollega.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683423">
                <a:tc>
                  <a:txBody>
                    <a:bodyPr/>
                    <a:lstStyle/>
                    <a:p>
                      <a:r>
                        <a:rPr lang="nb-NO" sz="1200" dirty="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9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- Anlegget er ansett som kapslet: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9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Utkobling av lavspent del ble derfor ikke vurdert som nødvendig.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9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Det ble ikke vurdert behov for å dekke til lavspenningstavlen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9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Det ble ikke tenkt på muligheten for at en kordel kunne trenge gjennom kapslingen, og det ble derfor ikke utført tiltak som for eksempel teiping/bunting av kordeler for å ha kontroll på disse.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9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- Vern slo ikke ut og medførte at lysbuen ble stående over lengre tid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683423">
                <a:tc>
                  <a:txBody>
                    <a:bodyPr/>
                    <a:lstStyle/>
                    <a:p>
                      <a:r>
                        <a:rPr lang="nb-NO" sz="1200" dirty="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Lav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Brannskader 1/2 grad på ansikt/hender.</a:t>
                      </a:r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683423">
                <a:tc>
                  <a:txBody>
                    <a:bodyPr/>
                    <a:lstStyle/>
                    <a:p>
                      <a:r>
                        <a:rPr lang="nb-NO" sz="1200" dirty="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 panose="02010503040201060303" pitchFamily="2" charset="77"/>
                        </a:rPr>
                        <a:t>Middels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 panose="02010503040201060303" pitchFamily="2" charset="77"/>
                          <a:cs typeface="Arial" panose="020B0604020202020204" pitchFamily="34" charset="0"/>
                        </a:rPr>
                        <a:t>Dersom montør ikke hadde kommet seg raskt ut kunne brannskadene blitt mer alvorlige.</a:t>
                      </a:r>
                      <a:endParaRPr lang="nb-NO" sz="1000" b="0" i="0" noProof="0" dirty="0">
                        <a:latin typeface="Red Hat Text" panose="02010503040201060303" pitchFamily="2" charset="77"/>
                        <a:cs typeface="Arial" panose="020B0604020202020204" pitchFamily="34" charset="0"/>
                      </a:endParaRP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28517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621975"/>
              </p:ext>
            </p:extLst>
          </p:nvPr>
        </p:nvGraphicFramePr>
        <p:xfrm>
          <a:off x="5986461" y="2828925"/>
          <a:ext cx="2851643" cy="180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643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336196">
                <a:tc>
                  <a:txBody>
                    <a:bodyPr/>
                    <a:lstStyle/>
                    <a:p>
                      <a:r>
                        <a:rPr lang="nb-NO" sz="1200" dirty="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464030">
                <a:tc>
                  <a:txBody>
                    <a:bodyPr/>
                    <a:lstStyle/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Vurdere arbeidsrutiner i «kapslete anlegg» under arbeid med kordeler. 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Dele erfaring internt, med leverandør av tavler samt, eksterne som jobber i slike anlegg. 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Vurdere kriterier for varsling og rådføring av AMK, også når egen transport blir brukt.</a:t>
                      </a:r>
                    </a:p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8EF08F-C81A-40C3-B3AA-9542E0AA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49" y="178623"/>
            <a:ext cx="8067514" cy="627829"/>
          </a:xfrm>
        </p:spPr>
        <p:txBody>
          <a:bodyPr/>
          <a:lstStyle/>
          <a:p>
            <a:r>
              <a:rPr lang="nb-NO" dirty="0"/>
              <a:t>Utvidet informasjon og bilder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5706188-9F8F-4081-ABF7-C27FACE6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1B76855D-35FA-4BA2-A627-F26D68E8E7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049" y="1017253"/>
            <a:ext cx="8466068" cy="526437"/>
          </a:xfrm>
        </p:spPr>
        <p:txBody>
          <a:bodyPr>
            <a:normAutofit/>
          </a:bodyPr>
          <a:lstStyle/>
          <a:p>
            <a:r>
              <a:rPr lang="nb-NO" sz="105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Nettstasjonene er av typen Magnum 400 og er på høyspentsiden i ENS12760 utstyrt med ABB </a:t>
            </a:r>
            <a:r>
              <a:rPr lang="nb-NO" sz="105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safering</a:t>
            </a:r>
            <a:r>
              <a:rPr lang="nb-NO" sz="105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anlegg - 3 celler /2K + T. Trafo: 24kv /415V 1600Kva, Lavspentfordeling: ABB tavle 415v TN-C inndelt med 2 stk. effektbrytere ABB </a:t>
            </a:r>
            <a:r>
              <a:rPr lang="nb-NO" sz="105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Tmax</a:t>
            </a:r>
            <a:r>
              <a:rPr lang="nb-NO" sz="105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1600. Nettstasjonene var satt opp for å forsyne 2 leverandører av elbillading. </a:t>
            </a:r>
            <a:endParaRPr lang="nb-NO" sz="500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E0C1A8F3-413F-420C-BEBB-D411A00F7CC8}"/>
              </a:ext>
            </a:extLst>
          </p:cNvPr>
          <p:cNvSpPr txBox="1">
            <a:spLocks/>
          </p:cNvSpPr>
          <p:nvPr/>
        </p:nvSpPr>
        <p:spPr>
          <a:xfrm>
            <a:off x="472591" y="187507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nb-NO"/>
            </a:defPPr>
            <a:lvl1pPr marL="0" algn="l" defTabSz="685766" rtl="0" eaLnBrk="1" latinLnBrk="0" hangingPunct="1"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883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1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4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3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825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28517</a:t>
            </a:r>
            <a:endParaRPr lang="nb-NO" sz="825" dirty="0">
              <a:solidFill>
                <a:prstClr val="white">
                  <a:lumMod val="50000"/>
                </a:prstClr>
              </a:solidFill>
              <a:latin typeface="Red Hat Text" panose="02010503040201060303" pitchFamily="2" charset="77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182545-3501-4F79-8A52-FEDEC55C0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49" y="2010819"/>
            <a:ext cx="3847697" cy="22065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EC4FB48-CC4E-40F3-87A2-ABF430001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797" y="2010819"/>
            <a:ext cx="4765154" cy="22065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66114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18" ma:contentTypeDescription="Opprett et nytt dokument." ma:contentTypeScope="" ma:versionID="3922a91f6c3a69607b78090598cbbc3b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076193ae53fdd140c9626d4511f38c0c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 xsi:nil="true"/>
    <Kopierestil xmlns="b4509093-701c-4f4a-83cb-59d1966a0a3b" xsi:nil="true"/>
    <Dokumenteier xmlns="6d4a5315-78c6-4c96-bb32-0e29fe55ad16">
      <UserInfo>
        <DisplayName>Kjetil Utrimark</DisplayName>
        <AccountId>79</AccountId>
        <AccountType/>
      </UserInfo>
    </Dokumenteier>
    <Dokumenttype xmlns="6d4a5315-78c6-4c96-bb32-0e29fe55ad16">Læringsark</Dokumenttype>
    <dsrLink xmlns="6d4a5315-78c6-4c96-bb32-0e29fe55ad16">
      <Url xsi:nil="true"/>
      <Description xsi:nil="true"/>
    </dsrLink>
    <Ekstern xmlns="6d4a5315-78c6-4c96-bb32-0e29fe55ad16">true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810842-670B-46D3-ABC2-25233B140705}"/>
</file>

<file path=customXml/itemProps3.xml><?xml version="1.0" encoding="utf-8"?>
<ds:datastoreItem xmlns:ds="http://schemas.openxmlformats.org/officeDocument/2006/customXml" ds:itemID="{5B5B1BAC-5AF3-426D-AD74-361DCA4992A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a8f0b6f9-2b67-4617-a70c-e96b3cb34168"/>
    <ds:schemaRef ds:uri="bd6ed28d-af38-44fd-b7e0-25d28c6ead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1121</TotalTime>
  <Words>308</Words>
  <Application>Microsoft Office PowerPoint</Application>
  <PresentationFormat>Skjermfremvisning (16:9)</PresentationFormat>
  <Paragraphs>24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3" baseType="lpstr">
      <vt:lpstr>1_Office-tema</vt:lpstr>
      <vt:lpstr>Læringsark</vt:lpstr>
      <vt:lpstr>Utvidet informasjon og bilder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Kjetil Utrimark</cp:lastModifiedBy>
  <cp:revision>5</cp:revision>
  <dcterms:created xsi:type="dcterms:W3CDTF">2017-08-30T13:22:09Z</dcterms:created>
  <dcterms:modified xsi:type="dcterms:W3CDTF">2021-12-15T14:24:58Z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MigrationWizId">
    <vt:lpwstr>3ec29678-00b2-4473-9672-03e6e32961f2</vt:lpwstr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</Properties>
</file>