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3083F-146F-4FED-A125-24DE6BACD351}" v="15" dt="2021-12-22T12:29:20.060"/>
    <p1510:client id="{D660318B-66C8-4C6C-944D-FFDDC0B820F3}" v="1" dt="2021-12-22T14:38:33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0" d="100"/>
          <a:sy n="190" d="100"/>
        </p:scale>
        <p:origin x="168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84C3083F-146F-4FED-A125-24DE6BACD351}"/>
    <pc:docChg chg="undo custSel modSld">
      <pc:chgData name="Jan Steinar Kveno" userId="1eb52f07-71e5-4d14-92c8-33481ad15a69" providerId="ADAL" clId="{84C3083F-146F-4FED-A125-24DE6BACD351}" dt="2021-12-22T14:21:52.250" v="2196" actId="20577"/>
      <pc:docMkLst>
        <pc:docMk/>
      </pc:docMkLst>
      <pc:sldChg chg="addSp delSp modSp mod">
        <pc:chgData name="Jan Steinar Kveno" userId="1eb52f07-71e5-4d14-92c8-33481ad15a69" providerId="ADAL" clId="{84C3083F-146F-4FED-A125-24DE6BACD351}" dt="2021-12-22T14:21:52.250" v="2196" actId="20577"/>
        <pc:sldMkLst>
          <pc:docMk/>
          <pc:sldMk cId="3191417455" sldId="264"/>
        </pc:sldMkLst>
        <pc:spChg chg="del">
          <ac:chgData name="Jan Steinar Kveno" userId="1eb52f07-71e5-4d14-92c8-33481ad15a69" providerId="ADAL" clId="{84C3083F-146F-4FED-A125-24DE6BACD351}" dt="2021-12-17T11:39:21.908" v="0" actId="21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Jan Steinar Kveno" userId="1eb52f07-71e5-4d14-92c8-33481ad15a69" providerId="ADAL" clId="{84C3083F-146F-4FED-A125-24DE6BACD351}" dt="2021-12-17T11:39:27.190" v="1" actId="21"/>
          <ac:spMkLst>
            <pc:docMk/>
            <pc:sldMk cId="3191417455" sldId="264"/>
            <ac:spMk id="4" creationId="{00FC8769-9746-405A-9C48-04EB23EAA860}"/>
          </ac:spMkLst>
        </pc:spChg>
        <pc:spChg chg="add del">
          <ac:chgData name="Jan Steinar Kveno" userId="1eb52f07-71e5-4d14-92c8-33481ad15a69" providerId="ADAL" clId="{84C3083F-146F-4FED-A125-24DE6BACD351}" dt="2021-12-17T11:47:16.820" v="86" actId="21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Jan Steinar Kveno" userId="1eb52f07-71e5-4d14-92c8-33481ad15a69" providerId="ADAL" clId="{84C3083F-146F-4FED-A125-24DE6BACD351}" dt="2021-12-17T11:40:02.139" v="12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Jan Steinar Kveno" userId="1eb52f07-71e5-4d14-92c8-33481ad15a69" providerId="ADAL" clId="{84C3083F-146F-4FED-A125-24DE6BACD351}" dt="2021-12-22T12:29:40.853" v="2019" actId="14100"/>
          <ac:spMkLst>
            <pc:docMk/>
            <pc:sldMk cId="3191417455" sldId="264"/>
            <ac:spMk id="10" creationId="{06FEB06A-669D-4555-AE8D-DCEDE3999DEF}"/>
          </ac:spMkLst>
        </pc:spChg>
        <pc:graphicFrameChg chg="mod modGraphic">
          <ac:chgData name="Jan Steinar Kveno" userId="1eb52f07-71e5-4d14-92c8-33481ad15a69" providerId="ADAL" clId="{84C3083F-146F-4FED-A125-24DE6BACD351}" dt="2021-12-22T14:21:52.250" v="2196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84C3083F-146F-4FED-A125-24DE6BACD351}" dt="2021-12-22T12:41:08.672" v="2122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del mod">
          <ac:chgData name="Jan Steinar Kveno" userId="1eb52f07-71e5-4d14-92c8-33481ad15a69" providerId="ADAL" clId="{84C3083F-146F-4FED-A125-24DE6BACD351}" dt="2021-12-22T12:25:49.345" v="1998" actId="21"/>
          <ac:picMkLst>
            <pc:docMk/>
            <pc:sldMk cId="3191417455" sldId="264"/>
            <ac:picMk id="4" creationId="{75B187E1-0068-4CAF-90AF-C6756A5147D9}"/>
          </ac:picMkLst>
        </pc:picChg>
        <pc:picChg chg="add del mod ord">
          <ac:chgData name="Jan Steinar Kveno" userId="1eb52f07-71e5-4d14-92c8-33481ad15a69" providerId="ADAL" clId="{84C3083F-146F-4FED-A125-24DE6BACD351}" dt="2021-12-22T12:28:52.983" v="2012" actId="21"/>
          <ac:picMkLst>
            <pc:docMk/>
            <pc:sldMk cId="3191417455" sldId="264"/>
            <ac:picMk id="9" creationId="{3AFFCDC3-AE7B-494F-95EB-998B80CA8A92}"/>
          </ac:picMkLst>
        </pc:picChg>
        <pc:picChg chg="add del mod">
          <ac:chgData name="Jan Steinar Kveno" userId="1eb52f07-71e5-4d14-92c8-33481ad15a69" providerId="ADAL" clId="{84C3083F-146F-4FED-A125-24DE6BACD351}" dt="2021-12-17T11:47:08.059" v="85"/>
          <ac:picMkLst>
            <pc:docMk/>
            <pc:sldMk cId="3191417455" sldId="264"/>
            <ac:picMk id="10" creationId="{88D04A05-8F9D-46D4-9556-8747A2A97266}"/>
          </ac:picMkLst>
        </pc:picChg>
        <pc:picChg chg="add del mod">
          <ac:chgData name="Jan Steinar Kveno" userId="1eb52f07-71e5-4d14-92c8-33481ad15a69" providerId="ADAL" clId="{84C3083F-146F-4FED-A125-24DE6BACD351}" dt="2021-12-22T11:49:40.097" v="1987" actId="21"/>
          <ac:picMkLst>
            <pc:docMk/>
            <pc:sldMk cId="3191417455" sldId="264"/>
            <ac:picMk id="12" creationId="{3D9A7F37-FE1C-4E68-99DE-CE4913FFE5D7}"/>
          </ac:picMkLst>
        </pc:picChg>
      </pc:sldChg>
    </pc:docChg>
  </pc:docChgLst>
  <pc:docChgLst>
    <pc:chgData name="Jan Steinar Kveno" userId="1eb52f07-71e5-4d14-92c8-33481ad15a69" providerId="ADAL" clId="{D660318B-66C8-4C6C-944D-FFDDC0B820F3}"/>
    <pc:docChg chg="custSel modSld">
      <pc:chgData name="Jan Steinar Kveno" userId="1eb52f07-71e5-4d14-92c8-33481ad15a69" providerId="ADAL" clId="{D660318B-66C8-4C6C-944D-FFDDC0B820F3}" dt="2021-12-22T14:38:36.746" v="4" actId="962"/>
      <pc:docMkLst>
        <pc:docMk/>
      </pc:docMkLst>
      <pc:sldChg chg="addSp delSp modSp mod">
        <pc:chgData name="Jan Steinar Kveno" userId="1eb52f07-71e5-4d14-92c8-33481ad15a69" providerId="ADAL" clId="{D660318B-66C8-4C6C-944D-FFDDC0B820F3}" dt="2021-12-22T14:38:36.746" v="4" actId="962"/>
        <pc:sldMkLst>
          <pc:docMk/>
          <pc:sldMk cId="3191417455" sldId="264"/>
        </pc:sldMkLst>
        <pc:spChg chg="mod">
          <ac:chgData name="Jan Steinar Kveno" userId="1eb52f07-71e5-4d14-92c8-33481ad15a69" providerId="ADAL" clId="{D660318B-66C8-4C6C-944D-FFDDC0B820F3}" dt="2021-12-22T14:38:18.816" v="1" actId="1076"/>
          <ac:spMkLst>
            <pc:docMk/>
            <pc:sldMk cId="3191417455" sldId="264"/>
            <ac:spMk id="10" creationId="{06FEB06A-669D-4555-AE8D-DCEDE3999DEF}"/>
          </ac:spMkLst>
        </pc:spChg>
        <pc:picChg chg="add mod">
          <ac:chgData name="Jan Steinar Kveno" userId="1eb52f07-71e5-4d14-92c8-33481ad15a69" providerId="ADAL" clId="{D660318B-66C8-4C6C-944D-FFDDC0B820F3}" dt="2021-12-22T14:38:36.746" v="4" actId="962"/>
          <ac:picMkLst>
            <pc:docMk/>
            <pc:sldMk cId="3191417455" sldId="264"/>
            <ac:picMk id="4" creationId="{E0E5C72F-ECD9-4B0E-8AD9-328862833580}"/>
          </ac:picMkLst>
        </pc:picChg>
        <pc:picChg chg="del">
          <ac:chgData name="Jan Steinar Kveno" userId="1eb52f07-71e5-4d14-92c8-33481ad15a69" providerId="ADAL" clId="{D660318B-66C8-4C6C-944D-FFDDC0B820F3}" dt="2021-12-22T14:38:13.388" v="0" actId="21"/>
          <ac:picMkLst>
            <pc:docMk/>
            <pc:sldMk cId="3191417455" sldId="264"/>
            <ac:picMk id="9" creationId="{3AFFCDC3-AE7B-494F-95EB-998B80CA8A92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Jan Steinar Kveno" userId="1eb52f07-71e5-4d14-92c8-33481ad15a69" providerId="ADAL" clId="{78750BB3-766F-449B-9C9A-C95EE4F21955}"/>
    <pc:docChg chg="modSld">
      <pc:chgData name="Jan Steinar Kveno" userId="1eb52f07-71e5-4d14-92c8-33481ad15a69" providerId="ADAL" clId="{78750BB3-766F-449B-9C9A-C95EE4F21955}" dt="2021-11-15T06:25:37.078" v="2" actId="1076"/>
      <pc:docMkLst>
        <pc:docMk/>
      </pc:docMkLst>
      <pc:sldChg chg="modSp mod">
        <pc:chgData name="Jan Steinar Kveno" userId="1eb52f07-71e5-4d14-92c8-33481ad15a69" providerId="ADAL" clId="{78750BB3-766F-449B-9C9A-C95EE4F21955}" dt="2021-11-15T06:25:37.078" v="2" actId="1076"/>
        <pc:sldMkLst>
          <pc:docMk/>
          <pc:sldMk cId="3191417455" sldId="264"/>
        </pc:sldMkLst>
        <pc:spChg chg="mod">
          <ac:chgData name="Jan Steinar Kveno" userId="1eb52f07-71e5-4d14-92c8-33481ad15a69" providerId="ADAL" clId="{78750BB3-766F-449B-9C9A-C95EE4F21955}" dt="2021-11-15T06:25:37.078" v="2" actId="1076"/>
          <ac:spMkLst>
            <pc:docMk/>
            <pc:sldMk cId="3191417455" sldId="264"/>
            <ac:spMk id="3" creationId="{796AA78A-8CAD-479C-B3DB-CBAB1CD990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2021-12-22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2021-12-22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2021-12-22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2021-12-22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2021-12-22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2021-12-22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2021-12-22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2021-12-22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2021-12-22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2021-12-22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2021-12-22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2021-12-22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2021-12-22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2021-12-22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2021-12-22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2021-12-22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2021-12-22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2021-12-22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2021-12-22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133747"/>
              </p:ext>
            </p:extLst>
          </p:nvPr>
        </p:nvGraphicFramePr>
        <p:xfrm>
          <a:off x="477366" y="1085850"/>
          <a:ext cx="5201914" cy="38428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93257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05.11.2021 – Regionalnett –  Lærling fikk kabel i hodet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999775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En 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52kV 400mm kabel faller ned i forbindelse med montering av klammer til stativ i utendørsanlegg på transformatorstasjon. Kabelen treffer lærling som jobber med annet arbeid, delvis i hodet.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Benyttet nødvendig personlig verneutstyr.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Kabel ikke sikret ved montering</a:t>
                      </a:r>
                    </a:p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Flere arbeidsoperasjoner innenfor samme område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Det ble 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ndret 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arbeidsmetode på denne siste av 3 stk. kabler.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Ny arbeidsmetode ble ikke risikovurdert godt nok og ikke vurdert med ny Sja.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Mangelfull sikring av kabel og annet arbeid forgikk i samme område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Middels. Stiv og vond nakke etter noen dager oppsøker etter ca. 3 uker kiropraktor. Sykmeldt 3 dager under behandlingen. Tilrettelagt arbeid etter dette.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</a:rPr>
                        <a:t>Alvorlig. Mer omfattende nakkeskader, nerveskader.</a:t>
                      </a:r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30348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74686"/>
              </p:ext>
            </p:extLst>
          </p:nvPr>
        </p:nvGraphicFramePr>
        <p:xfrm>
          <a:off x="5837348" y="2676308"/>
          <a:ext cx="3000755" cy="21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755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55020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546004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Flere arbeidsoppgaver innenfor samme område må koordineres og risikovurderes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Endring i arbeidsmetode underveis må risikovurderes på nytt og ny Sja skal beskrive og hensynta nye risikoforhold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Viktig å ikke bagatellisere og sørge for å </a:t>
                      </a: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oppsøke lege, samt melde RUH tidlig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Oppfølging og ivaretagelse av lærlinger er viktig.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Lærlinger er overrepresentert i hendelser med personskade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sp>
        <p:nvSpPr>
          <p:cNvPr id="10" name="Eksplosjon: 8 punkt 9">
            <a:extLst>
              <a:ext uri="{FF2B5EF4-FFF2-40B4-BE49-F238E27FC236}">
                <a16:creationId xmlns:a16="http://schemas.microsoft.com/office/drawing/2014/main" id="{06FEB06A-669D-4555-AE8D-DCEDE3999DEF}"/>
              </a:ext>
            </a:extLst>
          </p:cNvPr>
          <p:cNvSpPr/>
          <p:nvPr/>
        </p:nvSpPr>
        <p:spPr>
          <a:xfrm>
            <a:off x="4875390" y="2210637"/>
            <a:ext cx="163858" cy="146330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0E5C72F-ECD9-4B0E-8AD9-32886283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" y="0"/>
            <a:ext cx="90700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E962581-D83E-47C3-B746-BF90878961F3}"/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purl.org/dc/elements/1.1/"/>
    <ds:schemaRef ds:uri="http://schemas.microsoft.com/office/2006/metadata/properties"/>
    <ds:schemaRef ds:uri="a8f0b6f9-2b67-4617-a70c-e96b3cb34168"/>
    <ds:schemaRef ds:uri="http://purl.org/dc/terms/"/>
    <ds:schemaRef ds:uri="bd6ed28d-af38-44fd-b7e0-25d28c6ead1c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1403</TotalTime>
  <Words>200</Words>
  <Application>Microsoft Office PowerPoint</Application>
  <PresentationFormat>Skjermfremvisning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2</cp:revision>
  <dcterms:created xsi:type="dcterms:W3CDTF">2017-08-30T13:22:09Z</dcterms:created>
  <dcterms:modified xsi:type="dcterms:W3CDTF">2021-12-22T14:38:45Z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MigrationWizId">
    <vt:lpwstr>3ec29678-00b2-4473-9672-03e6e32961f2</vt:lpwstr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