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0888A-F1F0-4686-8C07-4849EBF79659}" v="56" dt="2021-05-19T20:17:49.539"/>
    <p1510:client id="{7BBA10E0-42F9-4B73-AA16-93B67F602B02}" v="267" dt="2021-04-27T08:16:04.839"/>
    <p1510:client id="{D754669B-4BB5-429D-B089-760163B7DCAE}" v="56" dt="2021-05-25T11:29:06.704"/>
    <p1510:client id="{F2FE82C1-44F8-4BA0-A580-4AA75C26634D}" v="34" dt="2021-05-11T12:42:04.8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40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S::reidulf.ekera@elvia.no::f4927be7-e749-48e9-8ea8-3ef03d59aa3f" providerId="AD" clId="Web-{F2FE82C1-44F8-4BA0-A580-4AA75C26634D}"/>
    <pc:docChg chg="modSld">
      <pc:chgData name="Reidulf Ekera" userId="S::reidulf.ekera@elvia.no::f4927be7-e749-48e9-8ea8-3ef03d59aa3f" providerId="AD" clId="Web-{F2FE82C1-44F8-4BA0-A580-4AA75C26634D}" dt="2021-05-11T12:41:00.810" v="29"/>
      <pc:docMkLst>
        <pc:docMk/>
      </pc:docMkLst>
      <pc:sldChg chg="modSp">
        <pc:chgData name="Reidulf Ekera" userId="S::reidulf.ekera@elvia.no::f4927be7-e749-48e9-8ea8-3ef03d59aa3f" providerId="AD" clId="Web-{F2FE82C1-44F8-4BA0-A580-4AA75C26634D}" dt="2021-05-11T12:41:00.810" v="29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F2FE82C1-44F8-4BA0-A580-4AA75C26634D}" dt="2021-05-11T12:41:00.810" v="29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A1B96F45-F6A8-4DB6-ACD8-8A8F5AA79E95}"/>
    <pc:docChg chg="undo custSel modSld">
      <pc:chgData name="Reidulf Ekera" userId="f4927be7-e749-48e9-8ea8-3ef03d59aa3f" providerId="ADAL" clId="{A1B96F45-F6A8-4DB6-ACD8-8A8F5AA79E95}" dt="2021-04-26T07:56:42.096" v="1256" actId="20577"/>
      <pc:docMkLst>
        <pc:docMk/>
      </pc:docMkLst>
      <pc:sldChg chg="modSp mod">
        <pc:chgData name="Reidulf Ekera" userId="f4927be7-e749-48e9-8ea8-3ef03d59aa3f" providerId="ADAL" clId="{A1B96F45-F6A8-4DB6-ACD8-8A8F5AA79E95}" dt="2021-04-26T07:56:42.096" v="1256" actId="20577"/>
        <pc:sldMkLst>
          <pc:docMk/>
          <pc:sldMk cId="3191417455" sldId="264"/>
        </pc:sldMkLst>
        <pc:spChg chg="mod">
          <ac:chgData name="Reidulf Ekera" userId="f4927be7-e749-48e9-8ea8-3ef03d59aa3f" providerId="ADAL" clId="{A1B96F45-F6A8-4DB6-ACD8-8A8F5AA79E95}" dt="2021-04-26T07:56:42.096" v="1256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Reidulf Ekera" userId="f4927be7-e749-48e9-8ea8-3ef03d59aa3f" providerId="ADAL" clId="{A1B96F45-F6A8-4DB6-ACD8-8A8F5AA79E95}" dt="2021-04-26T07:44:02.395" v="847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Reidulf Ekera" userId="f4927be7-e749-48e9-8ea8-3ef03d59aa3f" providerId="ADAL" clId="{A1B96F45-F6A8-4DB6-ACD8-8A8F5AA79E95}" dt="2021-04-26T07:55:38.681" v="1251" actId="114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D754669B-4BB5-429D-B089-760163B7DCAE}"/>
    <pc:docChg chg="modSld">
      <pc:chgData name="Reidulf Ekera" userId="S::reidulf.ekera@elvia.no::f4927be7-e749-48e9-8ea8-3ef03d59aa3f" providerId="AD" clId="Web-{D754669B-4BB5-429D-B089-760163B7DCAE}" dt="2021-05-25T11:28:14.047" v="53"/>
      <pc:docMkLst>
        <pc:docMk/>
      </pc:docMkLst>
      <pc:sldChg chg="modSp">
        <pc:chgData name="Reidulf Ekera" userId="S::reidulf.ekera@elvia.no::f4927be7-e749-48e9-8ea8-3ef03d59aa3f" providerId="AD" clId="Web-{D754669B-4BB5-429D-B089-760163B7DCAE}" dt="2021-05-25T11:28:14.047" v="53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D754669B-4BB5-429D-B089-760163B7DCAE}" dt="2021-05-25T11:28:14.047" v="5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1DA534BC-90C6-4A50-A005-54A27C6E9302}"/>
    <pc:docChg chg="modSld">
      <pc:chgData name="Reidulf Ekera" userId="S::reidulf.ekera@elvia.no::f4927be7-e749-48e9-8ea8-3ef03d59aa3f" providerId="AD" clId="Web-{1DA534BC-90C6-4A50-A005-54A27C6E9302}" dt="2021-04-10T22:32:20.660" v="487"/>
      <pc:docMkLst>
        <pc:docMk/>
      </pc:docMkLst>
      <pc:sldChg chg="addSp delSp modSp">
        <pc:chgData name="Reidulf Ekera" userId="S::reidulf.ekera@elvia.no::f4927be7-e749-48e9-8ea8-3ef03d59aa3f" providerId="AD" clId="Web-{1DA534BC-90C6-4A50-A005-54A27C6E9302}" dt="2021-04-10T22:32:20.660" v="487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1DA534BC-90C6-4A50-A005-54A27C6E9302}" dt="2021-04-10T22:32:20.660" v="48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1DA534BC-90C6-4A50-A005-54A27C6E9302}" dt="2021-04-10T22:28:45.062" v="1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Reidulf Ekera" userId="S::reidulf.ekera@elvia.no::f4927be7-e749-48e9-8ea8-3ef03d59aa3f" providerId="AD" clId="Web-{1DA534BC-90C6-4A50-A005-54A27C6E9302}" dt="2021-04-10T22:26:42.637" v="5"/>
          <ac:picMkLst>
            <pc:docMk/>
            <pc:sldMk cId="3191417455" sldId="264"/>
            <ac:picMk id="3" creationId="{7DA1B2E9-73D6-43B1-8E8F-CF36E957D9A3}"/>
          </ac:picMkLst>
        </pc:picChg>
        <pc:picChg chg="add mod">
          <ac:chgData name="Reidulf Ekera" userId="S::reidulf.ekera@elvia.no::f4927be7-e749-48e9-8ea8-3ef03d59aa3f" providerId="AD" clId="Web-{1DA534BC-90C6-4A50-A005-54A27C6E9302}" dt="2021-04-10T22:27:22.919" v="11" actId="14100"/>
          <ac:picMkLst>
            <pc:docMk/>
            <pc:sldMk cId="3191417455" sldId="264"/>
            <ac:picMk id="4" creationId="{397531E9-9B2A-41A6-818E-5529C2EBC571}"/>
          </ac:picMkLst>
        </pc:picChg>
      </pc:sldChg>
    </pc:docChg>
  </pc:docChgLst>
  <pc:docChgLst>
    <pc:chgData name="Reidulf Ekera" userId="S::reidulf.ekera@elvia.no::f4927be7-e749-48e9-8ea8-3ef03d59aa3f" providerId="AD" clId="Web-{7BBA10E0-42F9-4B73-AA16-93B67F602B02}"/>
    <pc:docChg chg="modSld">
      <pc:chgData name="Reidulf Ekera" userId="S::reidulf.ekera@elvia.no::f4927be7-e749-48e9-8ea8-3ef03d59aa3f" providerId="AD" clId="Web-{7BBA10E0-42F9-4B73-AA16-93B67F602B02}" dt="2021-04-27T08:15:51.980" v="263"/>
      <pc:docMkLst>
        <pc:docMk/>
      </pc:docMkLst>
      <pc:sldChg chg="modSp">
        <pc:chgData name="Reidulf Ekera" userId="S::reidulf.ekera@elvia.no::f4927be7-e749-48e9-8ea8-3ef03d59aa3f" providerId="AD" clId="Web-{7BBA10E0-42F9-4B73-AA16-93B67F602B02}" dt="2021-04-27T08:15:51.980" v="263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7BBA10E0-42F9-4B73-AA16-93B67F602B02}" dt="2021-04-27T08:15:51.980" v="263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BF2B7F77-8A09-44EC-9527-8998C9AEEF7A}"/>
    <pc:docChg chg="custSel modSld">
      <pc:chgData name="Reidulf Ekera" userId="f4927be7-e749-48e9-8ea8-3ef03d59aa3f" providerId="ADAL" clId="{BF2B7F77-8A09-44EC-9527-8998C9AEEF7A}" dt="2021-04-27T08:21:16.867" v="224" actId="207"/>
      <pc:docMkLst>
        <pc:docMk/>
      </pc:docMkLst>
      <pc:sldChg chg="modSp mod">
        <pc:chgData name="Reidulf Ekera" userId="f4927be7-e749-48e9-8ea8-3ef03d59aa3f" providerId="ADAL" clId="{BF2B7F77-8A09-44EC-9527-8998C9AEEF7A}" dt="2021-04-27T08:21:16.867" v="224" actId="207"/>
        <pc:sldMkLst>
          <pc:docMk/>
          <pc:sldMk cId="3191417455" sldId="264"/>
        </pc:sldMkLst>
        <pc:graphicFrameChg chg="modGraphic">
          <ac:chgData name="Reidulf Ekera" userId="f4927be7-e749-48e9-8ea8-3ef03d59aa3f" providerId="ADAL" clId="{BF2B7F77-8A09-44EC-9527-8998C9AEEF7A}" dt="2021-04-27T08:21:16.867" v="224" actId="20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S::reidulf.ekera@elvia.no::f4927be7-e749-48e9-8ea8-3ef03d59aa3f" providerId="AD" clId="Web-{EFBCA63D-54BA-4D71-AD26-FD98D6E82349}"/>
    <pc:docChg chg="modSld">
      <pc:chgData name="Reidulf Ekera" userId="S::reidulf.ekera@elvia.no::f4927be7-e749-48e9-8ea8-3ef03d59aa3f" providerId="AD" clId="Web-{EFBCA63D-54BA-4D71-AD26-FD98D6E82349}" dt="2021-04-26T07:25:15.071" v="1"/>
      <pc:docMkLst>
        <pc:docMk/>
      </pc:docMkLst>
      <pc:sldChg chg="modSp">
        <pc:chgData name="Reidulf Ekera" userId="S::reidulf.ekera@elvia.no::f4927be7-e749-48e9-8ea8-3ef03d59aa3f" providerId="AD" clId="Web-{EFBCA63D-54BA-4D71-AD26-FD98D6E82349}" dt="2021-04-26T07:25:15.071" v="1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EFBCA63D-54BA-4D71-AD26-FD98D6E82349}" dt="2021-04-26T07:25:15.071" v="1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S::reidulf.ekera@elvia.no::f4927be7-e749-48e9-8ea8-3ef03d59aa3f" providerId="AD" clId="Web-{1390888A-F1F0-4686-8C07-4849EBF79659}"/>
    <pc:docChg chg="modSld">
      <pc:chgData name="Reidulf Ekera" userId="S::reidulf.ekera@elvia.no::f4927be7-e749-48e9-8ea8-3ef03d59aa3f" providerId="AD" clId="Web-{1390888A-F1F0-4686-8C07-4849EBF79659}" dt="2021-05-19T20:17:35.086" v="51"/>
      <pc:docMkLst>
        <pc:docMk/>
      </pc:docMkLst>
      <pc:sldChg chg="modSp">
        <pc:chgData name="Reidulf Ekera" userId="S::reidulf.ekera@elvia.no::f4927be7-e749-48e9-8ea8-3ef03d59aa3f" providerId="AD" clId="Web-{1390888A-F1F0-4686-8C07-4849EBF79659}" dt="2021-05-19T20:17:35.086" v="51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1390888A-F1F0-4686-8C07-4849EBF79659}" dt="2021-05-19T20:14:16.691" v="5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1390888A-F1F0-4686-8C07-4849EBF79659}" dt="2021-05-19T20:17:35.086" v="51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25.05.2021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25.05.2021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25.05.2021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25.05.2021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25.05.2021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25.05.2021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25.05.2021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25.05.2021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25.05.2021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25.05.2021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25.05.2021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25.05.2021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25.05.2021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25.05.2021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25.05.2021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25.05.2021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25.05.2021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25.05.2021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25.05.2021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ssholder for bilde 12" descr="Et bilde som inneholder linjetegning&#10;&#10;Automatisk generert beskrivelse">
            <a:extLst>
              <a:ext uri="{FF2B5EF4-FFF2-40B4-BE49-F238E27FC236}">
                <a16:creationId xmlns:a16="http://schemas.microsoft.com/office/drawing/2014/main" id="{BBED0058-E83E-4D27-8CCB-598C245F871A}"/>
              </a:ext>
            </a:extLst>
          </p:cNvPr>
          <p:cNvPicPr preferRelativeResize="0">
            <a:picLocks noGrp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58" b="23258"/>
          <a:stretch>
            <a:fillRect/>
          </a:stretch>
        </p:blipFill>
        <p:spPr>
          <a:xfrm>
            <a:off x="5986463" y="1085850"/>
            <a:ext cx="2824478" cy="1656000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518708"/>
              </p:ext>
            </p:extLst>
          </p:nvPr>
        </p:nvGraphicFramePr>
        <p:xfrm>
          <a:off x="477366" y="1085850"/>
          <a:ext cx="5201914" cy="35433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08.jan. 2021– Utbedring av datagulv – Fall til lavere nivå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000" b="0" i="0" u="none" strike="noStrike" kern="1200" noProof="0" dirty="0"/>
                        <a:t>Under arbeid med å tilpasse datagolv etter ny kabelforlegning var tilskadekommede ute og tilpasset en plate, da han returnerte inn i rommet med platen, tråkket og falt tilskadekommede ned i det åpne feltet i hvor platen skulle legges.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noProof="0" dirty="0"/>
                        <a:t>Uoppmerksom på åpningens plassering da han kom inn igjen med platen som skulle brukes for å lukke det åpne feltet i datagulvet.</a:t>
                      </a:r>
                      <a:endParaRPr lang="nb-NO" sz="1000" b="0" i="0" dirty="0">
                        <a:latin typeface="Red Hat Tex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/>
                        </a:rPr>
                        <a:t>Hendelsen resulterte i brukne ribben og</a:t>
                      </a:r>
                      <a:r>
                        <a:rPr lang="nb-NO" sz="1000" b="0" i="0" kern="1200" dirty="0">
                          <a:solidFill>
                            <a:schemeClr val="tx1"/>
                          </a:solidFill>
                          <a:latin typeface="Red Hat Text"/>
                          <a:ea typeface="+mn-ea"/>
                          <a:cs typeface="+mn-cs"/>
                        </a:rPr>
                        <a:t> 9 f</a:t>
                      </a:r>
                      <a:r>
                        <a:rPr lang="nb-NO" sz="1000" b="0" i="0" dirty="0">
                          <a:solidFill>
                            <a:schemeClr val="tx1"/>
                          </a:solidFill>
                          <a:latin typeface="Red Hat Text"/>
                        </a:rPr>
                        <a:t>raværsdager.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u="none" strike="noStrike" kern="1200" noProof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Fallet kunne ha </a:t>
                      </a:r>
                      <a:r>
                        <a:rPr lang="nb-NO" sz="1000" b="0" i="0" u="none" strike="noStrike" noProof="0" dirty="0">
                          <a:latin typeface="Red Hat Text"/>
                        </a:rPr>
                        <a:t>potensiale for mer alvorlige brudd og støt/slagskader.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24358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98280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Der hvor det åpnes luker eller etableres andre åpninger i gulv eller lignende, som leder til fare for fall til lavere nivå, skal det markeres og sikres slik at ingen utilsiktet risikere å tråkke eller falle ned i åpningen.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Arial"/>
                      </a:endParaRP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397531E9-9B2A-41A6-818E-5529C2EBC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96" y="1085736"/>
            <a:ext cx="2877811" cy="165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1CBF51-1393-4185-885F-B87248B7045C}"/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bd6ed28d-af38-44fd-b7e0-25d28c6ead1c"/>
    <ds:schemaRef ds:uri="http://schemas.openxmlformats.org/package/2006/metadata/core-properties"/>
    <ds:schemaRef ds:uri="http://purl.org/dc/dcmitype/"/>
    <ds:schemaRef ds:uri="a8f0b6f9-2b67-4617-a70c-e96b3cb3416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1211</TotalTime>
  <Words>168</Words>
  <Application>Microsoft Office PowerPoint</Application>
  <PresentationFormat>Skjermfremvisning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Reidulf Ekera</cp:lastModifiedBy>
  <cp:revision>94</cp:revision>
  <dcterms:created xsi:type="dcterms:W3CDTF">2017-08-30T13:22:09Z</dcterms:created>
  <dcterms:modified xsi:type="dcterms:W3CDTF">2021-05-25T11:29:07Z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MigrationWizId">
    <vt:lpwstr>3ec29678-00b2-4473-9672-03e6e32961f2</vt:lpwstr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