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B503CC-F5FB-4822-A68F-AF1AA5AFDA5D}" v="1" dt="2022-06-13T11:34:51.2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AEB503CC-F5FB-4822-A68F-AF1AA5AFDA5D}"/>
    <pc:docChg chg="modSld">
      <pc:chgData name="Jan Steinar Kveno" userId="1eb52f07-71e5-4d14-92c8-33481ad15a69" providerId="ADAL" clId="{AEB503CC-F5FB-4822-A68F-AF1AA5AFDA5D}" dt="2022-06-13T11:34:51.240" v="7"/>
      <pc:docMkLst>
        <pc:docMk/>
      </pc:docMkLst>
      <pc:sldChg chg="modSp mod modAnim">
        <pc:chgData name="Jan Steinar Kveno" userId="1eb52f07-71e5-4d14-92c8-33481ad15a69" providerId="ADAL" clId="{AEB503CC-F5FB-4822-A68F-AF1AA5AFDA5D}" dt="2022-06-13T11:34:51.240" v="7"/>
        <pc:sldMkLst>
          <pc:docMk/>
          <pc:sldMk cId="3191417455" sldId="264"/>
        </pc:sldMkLst>
        <pc:graphicFrameChg chg="mod modGraphic">
          <ac:chgData name="Jan Steinar Kveno" userId="1eb52f07-71e5-4d14-92c8-33481ad15a69" providerId="ADAL" clId="{AEB503CC-F5FB-4822-A68F-AF1AA5AFDA5D}" dt="2022-06-13T11:34:29.143" v="6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Jan Steinar Kveno" userId="1eb52f07-71e5-4d14-92c8-33481ad15a69" providerId="ADAL" clId="{AEB503CC-F5FB-4822-A68F-AF1AA5AFDA5D}" dt="2022-06-13T11:34:13.120" v="3" actId="14100"/>
          <ac:picMkLst>
            <pc:docMk/>
            <pc:sldMk cId="3191417455" sldId="264"/>
            <ac:picMk id="10" creationId="{26330EEC-C53E-42F9-86D9-D334ABF5B9E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151543"/>
              </p:ext>
            </p:extLst>
          </p:nvPr>
        </p:nvGraphicFramePr>
        <p:xfrm>
          <a:off x="472591" y="1006963"/>
          <a:ext cx="5356709" cy="37314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084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95867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3446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16.09.2020 RUH 101122 Kutt i finger  ved fjerning av stålbånd til trafokar.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58277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Ved kutting av stålbånd til trafokar benyttet montør skrutrekker. Det var trangt og montøren valgte å ta av seg hanskene. Fingeren ble presset mot den skarpe stålkanten på trafokaret.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77366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Montøren benyttet uegnet verktøy for å kutte av jernbåndet når han skulle pakke opp trafokaret. Han hadde tatt av seg hanskene som ville begrenset skaden til et minimum. Riktig verktøy til å kutte jernbåndet ville ha hindret skaden på hånden fullstendig.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5698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Montør, fikk kutt i finger, dette ble behandlet på legevakt/ sykehus samme dag. Montør var tilbake på jobb etter 2 dager på tilrettelagt arbeid.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86699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Mere alvorlig kuttskade på hånd.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101122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386679"/>
              </p:ext>
            </p:extLst>
          </p:nvPr>
        </p:nvGraphicFramePr>
        <p:xfrm>
          <a:off x="5894345" y="2777072"/>
          <a:ext cx="3040105" cy="196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105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46323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715054"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Entreprenør har presisert i SJA at det er viktig å vurdere hvilket verktøy som er hensiktsmessig å benytte til de forskjellige arbeidsoperasjonene.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Det er viktig å ikke fjerne barrierer som hansker for å unngå personskader.</a:t>
                      </a:r>
                    </a:p>
                    <a:p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Personskade måtte til for å øke bevisstheten og viktigheten av å tenke gjennom  beste løsning på de forskjellige arbeidsoppgavene. Heldigvis mindre alvorlig.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Viktig å ikke fjerne barrierer for å hindre skader.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0" name="Plassholder for bilde 9" descr="Et bilde som inneholder bygning, sitter, katt, gammel&#10;&#10;Automatisk generert beskrivelse">
            <a:extLst>
              <a:ext uri="{FF2B5EF4-FFF2-40B4-BE49-F238E27FC236}">
                <a16:creationId xmlns:a16="http://schemas.microsoft.com/office/drawing/2014/main" id="{26330EEC-C53E-42F9-86D9-D334ABF5B9E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5" r="36615"/>
          <a:stretch>
            <a:fillRect/>
          </a:stretch>
        </p:blipFill>
        <p:spPr>
          <a:xfrm>
            <a:off x="5894345" y="209876"/>
            <a:ext cx="3040105" cy="2546457"/>
          </a:xfr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https://nettbiblioteket.elvia.no/doc/lringsarkid101122kuttskadepfingervedfjerningavstlbnd/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6d4a5315-78c6-4c96-bb32-0e29fe55ad16"/>
    <ds:schemaRef ds:uri="b4509093-701c-4f4a-83cb-59d1966a0a3b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F3AB92-1BC7-448E-A74D-672BEF29FE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865</TotalTime>
  <Words>210</Words>
  <Application>Microsoft Office PowerPoint</Application>
  <PresentationFormat>Skjermfremvisning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39</cp:revision>
  <dcterms:created xsi:type="dcterms:W3CDTF">2017-08-30T13:22:09Z</dcterms:created>
  <dcterms:modified xsi:type="dcterms:W3CDTF">2022-06-13T11:34:53Z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2f6fde6c-5c5a-4185-82b9-886517a97041</vt:lpwstr>
  </property>
  <property fmtid="{D5CDD505-2E9C-101B-9397-08002B2CF9AE}" pid="5" name="Order">
    <vt:r8>10100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e90ec6df-58e2-48fe-9c61-24675ba5fe3b</vt:lpwstr>
  </property>
  <property fmtid="{D5CDD505-2E9C-101B-9397-08002B2CF9AE}" pid="9" name="TriggerFlowInfo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