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201" d="100"/>
          <a:sy n="201" d="100"/>
        </p:scale>
        <p:origin x="912" y="17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n Steinar Kveno" userId="1eb52f07-71e5-4d14-92c8-33481ad15a69" providerId="ADAL" clId="{4BE46160-1CD6-45EF-A415-6179F3AD6F7E}"/>
    <pc:docChg chg="modSld">
      <pc:chgData name="Jan Steinar Kveno" userId="1eb52f07-71e5-4d14-92c8-33481ad15a69" providerId="ADAL" clId="{4BE46160-1CD6-45EF-A415-6179F3AD6F7E}" dt="2022-06-10T06:53:17.712" v="66" actId="20577"/>
      <pc:docMkLst>
        <pc:docMk/>
      </pc:docMkLst>
      <pc:sldChg chg="modSp mod">
        <pc:chgData name="Jan Steinar Kveno" userId="1eb52f07-71e5-4d14-92c8-33481ad15a69" providerId="ADAL" clId="{4BE46160-1CD6-45EF-A415-6179F3AD6F7E}" dt="2022-06-10T06:53:17.712" v="66" actId="20577"/>
        <pc:sldMkLst>
          <pc:docMk/>
          <pc:sldMk cId="3191417455" sldId="264"/>
        </pc:sldMkLst>
        <pc:graphicFrameChg chg="modGraphic">
          <ac:chgData name="Jan Steinar Kveno" userId="1eb52f07-71e5-4d14-92c8-33481ad15a69" providerId="ADAL" clId="{4BE46160-1CD6-45EF-A415-6179F3AD6F7E}" dt="2022-06-10T06:53:17.712" v="66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Graphic">
          <ac:chgData name="Jan Steinar Kveno" userId="1eb52f07-71e5-4d14-92c8-33481ad15a69" providerId="ADAL" clId="{4BE46160-1CD6-45EF-A415-6179F3AD6F7E}" dt="2022-06-08T06:25:56.091" v="36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10.06.2022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10.06.2022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10.06.2022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10.06.2022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10.06.2022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10.06.2022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10.06.2022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10.06.2022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10.06.2022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10.06.2022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10.06.2022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10.06.2022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10.06.2022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10.06.2022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10.06.2022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10.06.2022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10.06.2022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10.06.2022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10.06.2022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4186495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7992752"/>
              </p:ext>
            </p:extLst>
          </p:nvPr>
        </p:nvGraphicFramePr>
        <p:xfrm>
          <a:off x="477366" y="1085849"/>
          <a:ext cx="5201914" cy="368134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64668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12.05.2022 – Kabelstrekking - Ryggskade ved lossing av kabeltrinser.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941829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Utplassering av kabeltrinser for kabelstrekking.</a:t>
                      </a:r>
                    </a:p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Kabeltrinsene skulle løftes av lastebil.</a:t>
                      </a:r>
                    </a:p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Når personen løfter av en kabeltrinse og snur seg for å plassere denne, faller en annen kabeltrinse av lasteplanet og treffer personen i ryggen.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987223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Kabeltrinsene var ikke sikret på lasteplanet ved lossing. </a:t>
                      </a:r>
                    </a:p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Det var ikke kontroll på gjenværende kabeltrinser, når en og en ble løftet av planet på lastebil.</a:t>
                      </a:r>
                    </a:p>
                    <a:p>
                      <a:r>
                        <a:rPr lang="nb-NO" sz="1000" b="0" i="0" dirty="0">
                          <a:latin typeface="Red Hat Text" panose="02010503040201060303" pitchFamily="2" charset="77"/>
                        </a:rPr>
                        <a:t>Uhensiktsmessige arbeidsmetode for lossing av kabeltrinser.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643813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 panose="02010503040201060303" pitchFamily="2" charset="77"/>
                        </a:rPr>
                        <a:t>Smerter i ryggen med mistanke og ribbensbrudd.</a:t>
                      </a:r>
                    </a:p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 panose="02010503040201060303" pitchFamily="2" charset="77"/>
                        </a:rPr>
                        <a:t>Fravær 4 dager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643813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 panose="02010503040201060303" pitchFamily="2" charset="77"/>
                        </a:rPr>
                        <a:t>Alvorlig. Bruddskade, hodeskade.</a:t>
                      </a:r>
                      <a:endParaRPr lang="nb-NO" sz="1000" b="0" i="0" noProof="0" dirty="0">
                        <a:latin typeface="Red Hat Text" panose="02010503040201060303" pitchFamily="2" charset="77"/>
                        <a:cs typeface="Arial" panose="020B0604020202020204" pitchFamily="34" charset="0"/>
                      </a:endParaRP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33353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46876"/>
              </p:ext>
            </p:extLst>
          </p:nvPr>
        </p:nvGraphicFramePr>
        <p:xfrm>
          <a:off x="5900057" y="2999932"/>
          <a:ext cx="2938047" cy="1751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8047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27085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424357">
                <a:tc>
                  <a:txBody>
                    <a:bodyPr/>
                    <a:lstStyle/>
                    <a:p>
                      <a:pPr marL="171450" marR="0" lvl="0" indent="-1714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Alltid sikre gjenværende utstyr på lasteplan ved lossing.</a:t>
                      </a:r>
                    </a:p>
                    <a:p>
                      <a:pPr marL="171450" marR="0" lvl="0" indent="-1714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Velge arbeidsmetode som minsker risiko for fallende utstyr.</a:t>
                      </a:r>
                    </a:p>
                    <a:p>
                      <a:pPr marL="171450" marR="0" lvl="0" indent="-1714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Planlegge for å minske risiko for personskade også på tilsynelatende enkle arbeidsoperasjoner.</a:t>
                      </a: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  <p:pic>
        <p:nvPicPr>
          <p:cNvPr id="4" name="Bilde 3">
            <a:extLst>
              <a:ext uri="{FF2B5EF4-FFF2-40B4-BE49-F238E27FC236}">
                <a16:creationId xmlns:a16="http://schemas.microsoft.com/office/drawing/2014/main" id="{E2C41F0E-B950-4BA7-A53A-7C1AA04E2F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36419" y="1333154"/>
            <a:ext cx="1432661" cy="1221318"/>
          </a:xfrm>
          <a:prstGeom prst="rect">
            <a:avLst/>
          </a:prstGeom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AE86BFE7-A008-45E0-9AD6-DB5D510340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9150" y="1333154"/>
            <a:ext cx="1368955" cy="1239872"/>
          </a:xfrm>
          <a:prstGeom prst="rect">
            <a:avLst/>
          </a:prstGeom>
        </p:spPr>
      </p:pic>
      <p:sp>
        <p:nvSpPr>
          <p:cNvPr id="11" name="TekstSylinder 10">
            <a:extLst>
              <a:ext uri="{FF2B5EF4-FFF2-40B4-BE49-F238E27FC236}">
                <a16:creationId xmlns:a16="http://schemas.microsoft.com/office/drawing/2014/main" id="{D3863320-6010-4DE7-944E-2A6B257C862C}"/>
              </a:ext>
            </a:extLst>
          </p:cNvPr>
          <p:cNvSpPr txBox="1"/>
          <p:nvPr/>
        </p:nvSpPr>
        <p:spPr>
          <a:xfrm>
            <a:off x="5900057" y="2736172"/>
            <a:ext cx="2238113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900" dirty="0"/>
              <a:t>Typiske kabeltrinser, henholdsvis 5 og 12 kg</a:t>
            </a:r>
          </a:p>
        </p:txBody>
      </p:sp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18" ma:contentTypeDescription="Opprett et nytt dokument." ma:contentTypeScope="" ma:versionID="3922a91f6c3a69607b78090598cbbc3b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076193ae53fdd140c9626d4511f38c0c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 xsi:nil="true"/>
    <Kopierestil xmlns="b4509093-701c-4f4a-83cb-59d1966a0a3b" xsi:nil="true"/>
    <Dokumenteier xmlns="6d4a5315-78c6-4c96-bb32-0e29fe55ad16">
      <UserInfo>
        <DisplayName>Jan Steinar Kveno</DisplayName>
        <AccountId>80</AccountId>
        <AccountType/>
      </UserInfo>
    </Dokumenteier>
    <Dokumenttype xmlns="6d4a5315-78c6-4c96-bb32-0e29fe55ad16">Læringsark</Dokumenttype>
    <dsrLink xmlns="6d4a5315-78c6-4c96-bb32-0e29fe55ad16">
      <Url xsi:nil="true"/>
      <Description xsi:nil="true"/>
    </dsrLink>
    <Ekstern xmlns="6d4a5315-78c6-4c96-bb32-0e29fe55ad16">false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40EC8437-FF61-4ACE-9B4C-F8A5B31B1818}"/>
</file>

<file path=customXml/itemProps2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B5B1BAC-5AF3-426D-AD74-361DCA4992AF}">
  <ds:schemaRefs>
    <ds:schemaRef ds:uri="http://schemas.microsoft.com/office/2006/metadata/properties"/>
    <ds:schemaRef ds:uri="a8f0b6f9-2b67-4617-a70c-e96b3cb34168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infopath/2007/PartnerControls"/>
    <ds:schemaRef ds:uri="bd6ed28d-af38-44fd-b7e0-25d28c6ead1c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1224</TotalTime>
  <Words>152</Words>
  <Application>Microsoft Office PowerPoint</Application>
  <PresentationFormat>Skjermfremvisning (16:9)</PresentationFormat>
  <Paragraphs>21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Jan Steinar Kveno</cp:lastModifiedBy>
  <cp:revision>3</cp:revision>
  <dcterms:created xsi:type="dcterms:W3CDTF">2017-08-30T13:22:09Z</dcterms:created>
  <dcterms:modified xsi:type="dcterms:W3CDTF">2022-06-10T06:53:23Z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11900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riggerFlowInfo">
    <vt:lpwstr/>
  </property>
  <property fmtid="{D5CDD505-2E9C-101B-9397-08002B2CF9AE}" pid="8" name="MigrationWizId">
    <vt:lpwstr>3ec29678-00b2-4473-9672-03e6e32961f2</vt:lpwstr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ExtendedDescription">
    <vt:lpwstr/>
  </property>
</Properties>
</file>