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3" r:id="rId4"/>
  </p:sldMasterIdLst>
  <p:notesMasterIdLst>
    <p:notesMasterId r:id="rId6"/>
  </p:notesMasterIdLst>
  <p:sldIdLst>
    <p:sldId id="264" r:id="rId5"/>
  </p:sldIdLst>
  <p:sldSz cx="9144000" cy="5143500" type="screen16x9"/>
  <p:notesSz cx="6858000" cy="9144000"/>
  <p:defaultTextStyle>
    <a:defPPr>
      <a:defRPr lang="nb-NO"/>
    </a:defPPr>
    <a:lvl1pPr marL="0" algn="l" defTabSz="685766" rtl="0" eaLnBrk="1" latinLnBrk="0" hangingPunct="1">
      <a:defRPr sz="1400" kern="1200">
        <a:solidFill>
          <a:schemeClr val="tx1"/>
        </a:solidFill>
        <a:latin typeface="+mn-lt"/>
        <a:ea typeface="+mn-ea"/>
        <a:cs typeface="+mn-cs"/>
      </a:defRPr>
    </a:lvl1pPr>
    <a:lvl2pPr marL="342883" algn="l" defTabSz="685766" rtl="0" eaLnBrk="1" latinLnBrk="0" hangingPunct="1">
      <a:defRPr sz="1400" kern="1200">
        <a:solidFill>
          <a:schemeClr val="tx1"/>
        </a:solidFill>
        <a:latin typeface="+mn-lt"/>
        <a:ea typeface="+mn-ea"/>
        <a:cs typeface="+mn-cs"/>
      </a:defRPr>
    </a:lvl2pPr>
    <a:lvl3pPr marL="685766" algn="l" defTabSz="685766" rtl="0" eaLnBrk="1" latinLnBrk="0" hangingPunct="1">
      <a:defRPr sz="1400" kern="1200">
        <a:solidFill>
          <a:schemeClr val="tx1"/>
        </a:solidFill>
        <a:latin typeface="+mn-lt"/>
        <a:ea typeface="+mn-ea"/>
        <a:cs typeface="+mn-cs"/>
      </a:defRPr>
    </a:lvl3pPr>
    <a:lvl4pPr marL="1028649" algn="l" defTabSz="685766" rtl="0" eaLnBrk="1" latinLnBrk="0" hangingPunct="1">
      <a:defRPr sz="1400" kern="1200">
        <a:solidFill>
          <a:schemeClr val="tx1"/>
        </a:solidFill>
        <a:latin typeface="+mn-lt"/>
        <a:ea typeface="+mn-ea"/>
        <a:cs typeface="+mn-cs"/>
      </a:defRPr>
    </a:lvl4pPr>
    <a:lvl5pPr marL="1371531" algn="l" defTabSz="685766" rtl="0" eaLnBrk="1" latinLnBrk="0" hangingPunct="1">
      <a:defRPr sz="1400" kern="1200">
        <a:solidFill>
          <a:schemeClr val="tx1"/>
        </a:solidFill>
        <a:latin typeface="+mn-lt"/>
        <a:ea typeface="+mn-ea"/>
        <a:cs typeface="+mn-cs"/>
      </a:defRPr>
    </a:lvl5pPr>
    <a:lvl6pPr marL="1714414" algn="l" defTabSz="685766" rtl="0" eaLnBrk="1" latinLnBrk="0" hangingPunct="1">
      <a:defRPr sz="1400" kern="1200">
        <a:solidFill>
          <a:schemeClr val="tx1"/>
        </a:solidFill>
        <a:latin typeface="+mn-lt"/>
        <a:ea typeface="+mn-ea"/>
        <a:cs typeface="+mn-cs"/>
      </a:defRPr>
    </a:lvl6pPr>
    <a:lvl7pPr marL="2057297" algn="l" defTabSz="685766" rtl="0" eaLnBrk="1" latinLnBrk="0" hangingPunct="1">
      <a:defRPr sz="1400" kern="1200">
        <a:solidFill>
          <a:schemeClr val="tx1"/>
        </a:solidFill>
        <a:latin typeface="+mn-lt"/>
        <a:ea typeface="+mn-ea"/>
        <a:cs typeface="+mn-cs"/>
      </a:defRPr>
    </a:lvl7pPr>
    <a:lvl8pPr marL="2400180" algn="l" defTabSz="685766" rtl="0" eaLnBrk="1" latinLnBrk="0" hangingPunct="1">
      <a:defRPr sz="1400" kern="1200">
        <a:solidFill>
          <a:schemeClr val="tx1"/>
        </a:solidFill>
        <a:latin typeface="+mn-lt"/>
        <a:ea typeface="+mn-ea"/>
        <a:cs typeface="+mn-cs"/>
      </a:defRPr>
    </a:lvl8pPr>
    <a:lvl9pPr marL="2743063" algn="l" defTabSz="685766" rtl="0" eaLnBrk="1" latinLnBrk="0" hangingPunct="1">
      <a:defRPr sz="14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Nina Warhuus" initials="NW" lastIdx="2" clrIdx="0">
    <p:extLst>
      <p:ext uri="{19B8F6BF-5375-455C-9EA6-DF929625EA0E}">
        <p15:presenceInfo xmlns:p15="http://schemas.microsoft.com/office/powerpoint/2012/main" userId="S::a25268@hafslund.no::1b436bdc-2fa3-4c1a-a5b8-ef43a48e3b0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F95BC"/>
    <a:srgbClr val="203873"/>
    <a:srgbClr val="173F8A"/>
    <a:srgbClr val="203A73"/>
    <a:srgbClr val="E5E0DC"/>
    <a:srgbClr val="F4F3F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2A945A9-4929-4498-BD10-A5E6DE390B9B}" v="1" dt="2022-06-13T11:30:28.170"/>
  </p1510:revLst>
</p1510:revInfo>
</file>

<file path=ppt/tableStyles.xml><?xml version="1.0" encoding="utf-8"?>
<a:tblStyleLst xmlns:a="http://schemas.openxmlformats.org/drawingml/2006/main" def="{5C22544A-7EE6-4342-B048-85BDC9FD1C3A}">
  <a:tblStyle styleId="{5C22544A-7EE6-4342-B048-85BDC9FD1C3A}" styleName="Middels stil 2 - uthevin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200" d="100"/>
          <a:sy n="200" d="100"/>
        </p:scale>
        <p:origin x="162" y="174"/>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13" Type="http://schemas.microsoft.com/office/2015/10/relationships/revisionInfo" Target="revisionInfo.xml"/><Relationship Id="rId3" Type="http://schemas.openxmlformats.org/officeDocument/2006/relationships/customXml" Target="../customXml/item3.xml"/><Relationship Id="rId7" Type="http://schemas.openxmlformats.org/officeDocument/2006/relationships/commentAuthors" Target="commentAuthors.xml"/><Relationship Id="rId12" Type="http://schemas.microsoft.com/office/2016/11/relationships/changesInfo" Target="changesInfos/changesInfo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an Steinar Kveno" userId="1eb52f07-71e5-4d14-92c8-33481ad15a69" providerId="ADAL" clId="{D2A945A9-4929-4498-BD10-A5E6DE390B9B}"/>
    <pc:docChg chg="modSld">
      <pc:chgData name="Jan Steinar Kveno" userId="1eb52f07-71e5-4d14-92c8-33481ad15a69" providerId="ADAL" clId="{D2A945A9-4929-4498-BD10-A5E6DE390B9B}" dt="2022-06-13T11:30:28.170" v="2"/>
      <pc:docMkLst>
        <pc:docMk/>
      </pc:docMkLst>
      <pc:sldChg chg="modSp mod modAnim">
        <pc:chgData name="Jan Steinar Kveno" userId="1eb52f07-71e5-4d14-92c8-33481ad15a69" providerId="ADAL" clId="{D2A945A9-4929-4498-BD10-A5E6DE390B9B}" dt="2022-06-13T11:30:28.170" v="2"/>
        <pc:sldMkLst>
          <pc:docMk/>
          <pc:sldMk cId="3191417455" sldId="264"/>
        </pc:sldMkLst>
        <pc:picChg chg="mod">
          <ac:chgData name="Jan Steinar Kveno" userId="1eb52f07-71e5-4d14-92c8-33481ad15a69" providerId="ADAL" clId="{D2A945A9-4929-4498-BD10-A5E6DE390B9B}" dt="2022-06-13T11:30:18.883" v="1" actId="14100"/>
          <ac:picMkLst>
            <pc:docMk/>
            <pc:sldMk cId="3191417455" sldId="264"/>
            <ac:picMk id="14" creationId="{62BD0EC8-85B6-4BE0-A271-244BBB83989E}"/>
          </ac:picMkLst>
        </pc:picChg>
      </pc:sldChg>
    </pc:docChg>
  </pc:docChgLst>
  <pc:docChgLst>
    <pc:chgData name="Reidulf Ekera" userId="f4927be7-e749-48e9-8ea8-3ef03d59aa3f" providerId="ADAL" clId="{6B5617CB-DFFE-42EF-AA77-D41FE65A773E}"/>
    <pc:docChg chg="custSel modSld">
      <pc:chgData name="Reidulf Ekera" userId="f4927be7-e749-48e9-8ea8-3ef03d59aa3f" providerId="ADAL" clId="{6B5617CB-DFFE-42EF-AA77-D41FE65A773E}" dt="2021-03-16T11:49:41.312" v="283" actId="20577"/>
      <pc:docMkLst>
        <pc:docMk/>
      </pc:docMkLst>
      <pc:sldChg chg="modSp mod">
        <pc:chgData name="Reidulf Ekera" userId="f4927be7-e749-48e9-8ea8-3ef03d59aa3f" providerId="ADAL" clId="{6B5617CB-DFFE-42EF-AA77-D41FE65A773E}" dt="2021-03-16T11:49:41.312" v="283" actId="20577"/>
        <pc:sldMkLst>
          <pc:docMk/>
          <pc:sldMk cId="3191417455" sldId="264"/>
        </pc:sldMkLst>
        <pc:graphicFrameChg chg="modGraphic">
          <ac:chgData name="Reidulf Ekera" userId="f4927be7-e749-48e9-8ea8-3ef03d59aa3f" providerId="ADAL" clId="{6B5617CB-DFFE-42EF-AA77-D41FE65A773E}" dt="2021-03-16T11:49:41.312" v="283" actId="20577"/>
          <ac:graphicFrameMkLst>
            <pc:docMk/>
            <pc:sldMk cId="3191417455" sldId="264"/>
            <ac:graphicFrameMk id="6" creationId="{7C9E829E-CD53-9147-A035-47F021DC1DF2}"/>
          </ac:graphicFrameMkLst>
        </pc:graphicFrame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ssholder for top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b-NO"/>
          </a:p>
        </p:txBody>
      </p:sp>
      <p:sp>
        <p:nvSpPr>
          <p:cNvPr id="3" name="Plassholder for dato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6ED0809-99B0-4680-BC1C-1265DC8D55E2}" type="datetimeFigureOut">
              <a:rPr lang="nb-NO" smtClean="0"/>
              <a:t>13.06.2022</a:t>
            </a:fld>
            <a:endParaRPr lang="nb-NO"/>
          </a:p>
        </p:txBody>
      </p:sp>
      <p:sp>
        <p:nvSpPr>
          <p:cNvPr id="4" name="Plassholder for lysbilde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b-NO"/>
          </a:p>
        </p:txBody>
      </p:sp>
      <p:sp>
        <p:nvSpPr>
          <p:cNvPr id="5" name="Plassholder for nota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6" name="Plassholder for bunn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b-NO"/>
          </a:p>
        </p:txBody>
      </p:sp>
      <p:sp>
        <p:nvSpPr>
          <p:cNvPr id="7" name="Plassholder for lysbilde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3700980-28E4-4CDE-AAF6-84D7F3A9B333}" type="slidenum">
              <a:rPr lang="nb-NO" smtClean="0"/>
              <a:t>‹#›</a:t>
            </a:fld>
            <a:endParaRPr lang="nb-NO"/>
          </a:p>
        </p:txBody>
      </p:sp>
    </p:spTree>
    <p:extLst>
      <p:ext uri="{BB962C8B-B14F-4D97-AF65-F5344CB8AC3E}">
        <p14:creationId xmlns:p14="http://schemas.microsoft.com/office/powerpoint/2010/main" val="709444510"/>
      </p:ext>
    </p:extLst>
  </p:cSld>
  <p:clrMap bg1="lt1" tx1="dk1" bg2="lt2" tx2="dk2" accent1="accent1" accent2="accent2" accent3="accent3" accent4="accent4" accent5="accent5" accent6="accent6" hlink="hlink" folHlink="folHlink"/>
  <p:notesStyle>
    <a:lvl1pPr marL="0" algn="l" defTabSz="685766" rtl="0" eaLnBrk="1" latinLnBrk="0" hangingPunct="1">
      <a:defRPr sz="900" kern="1200">
        <a:solidFill>
          <a:schemeClr val="tx1"/>
        </a:solidFill>
        <a:latin typeface="+mn-lt"/>
        <a:ea typeface="+mn-ea"/>
        <a:cs typeface="+mn-cs"/>
      </a:defRPr>
    </a:lvl1pPr>
    <a:lvl2pPr marL="342883" algn="l" defTabSz="685766" rtl="0" eaLnBrk="1" latinLnBrk="0" hangingPunct="1">
      <a:defRPr sz="900" kern="1200">
        <a:solidFill>
          <a:schemeClr val="tx1"/>
        </a:solidFill>
        <a:latin typeface="+mn-lt"/>
        <a:ea typeface="+mn-ea"/>
        <a:cs typeface="+mn-cs"/>
      </a:defRPr>
    </a:lvl2pPr>
    <a:lvl3pPr marL="685766" algn="l" defTabSz="685766" rtl="0" eaLnBrk="1" latinLnBrk="0" hangingPunct="1">
      <a:defRPr sz="900" kern="1200">
        <a:solidFill>
          <a:schemeClr val="tx1"/>
        </a:solidFill>
        <a:latin typeface="+mn-lt"/>
        <a:ea typeface="+mn-ea"/>
        <a:cs typeface="+mn-cs"/>
      </a:defRPr>
    </a:lvl3pPr>
    <a:lvl4pPr marL="1028649" algn="l" defTabSz="685766" rtl="0" eaLnBrk="1" latinLnBrk="0" hangingPunct="1">
      <a:defRPr sz="900" kern="1200">
        <a:solidFill>
          <a:schemeClr val="tx1"/>
        </a:solidFill>
        <a:latin typeface="+mn-lt"/>
        <a:ea typeface="+mn-ea"/>
        <a:cs typeface="+mn-cs"/>
      </a:defRPr>
    </a:lvl4pPr>
    <a:lvl5pPr marL="1371531" algn="l" defTabSz="685766" rtl="0" eaLnBrk="1" latinLnBrk="0" hangingPunct="1">
      <a:defRPr sz="900" kern="1200">
        <a:solidFill>
          <a:schemeClr val="tx1"/>
        </a:solidFill>
        <a:latin typeface="+mn-lt"/>
        <a:ea typeface="+mn-ea"/>
        <a:cs typeface="+mn-cs"/>
      </a:defRPr>
    </a:lvl5pPr>
    <a:lvl6pPr marL="1714414" algn="l" defTabSz="685766" rtl="0" eaLnBrk="1" latinLnBrk="0" hangingPunct="1">
      <a:defRPr sz="900" kern="1200">
        <a:solidFill>
          <a:schemeClr val="tx1"/>
        </a:solidFill>
        <a:latin typeface="+mn-lt"/>
        <a:ea typeface="+mn-ea"/>
        <a:cs typeface="+mn-cs"/>
      </a:defRPr>
    </a:lvl6pPr>
    <a:lvl7pPr marL="2057297" algn="l" defTabSz="685766" rtl="0" eaLnBrk="1" latinLnBrk="0" hangingPunct="1">
      <a:defRPr sz="900" kern="1200">
        <a:solidFill>
          <a:schemeClr val="tx1"/>
        </a:solidFill>
        <a:latin typeface="+mn-lt"/>
        <a:ea typeface="+mn-ea"/>
        <a:cs typeface="+mn-cs"/>
      </a:defRPr>
    </a:lvl7pPr>
    <a:lvl8pPr marL="2400180" algn="l" defTabSz="685766" rtl="0" eaLnBrk="1" latinLnBrk="0" hangingPunct="1">
      <a:defRPr sz="900" kern="1200">
        <a:solidFill>
          <a:schemeClr val="tx1"/>
        </a:solidFill>
        <a:latin typeface="+mn-lt"/>
        <a:ea typeface="+mn-ea"/>
        <a:cs typeface="+mn-cs"/>
      </a:defRPr>
    </a:lvl8pPr>
    <a:lvl9pPr marL="2743063" algn="l" defTabSz="685766" rtl="0" eaLnBrk="1" latinLnBrk="0" hangingPunct="1">
      <a:defRPr sz="9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Forside med bilde">
    <p:spTree>
      <p:nvGrpSpPr>
        <p:cNvPr id="1" name=""/>
        <p:cNvGrpSpPr/>
        <p:nvPr/>
      </p:nvGrpSpPr>
      <p:grpSpPr>
        <a:xfrm>
          <a:off x="0" y="0"/>
          <a:ext cx="0" cy="0"/>
          <a:chOff x="0" y="0"/>
          <a:chExt cx="0" cy="0"/>
        </a:xfrm>
      </p:grpSpPr>
      <p:sp>
        <p:nvSpPr>
          <p:cNvPr id="20" name="Plassholder for bilde 19">
            <a:extLst>
              <a:ext uri="{FF2B5EF4-FFF2-40B4-BE49-F238E27FC236}">
                <a16:creationId xmlns:a16="http://schemas.microsoft.com/office/drawing/2014/main" id="{262C4314-427D-4871-A86F-EF1BDE927798}"/>
              </a:ext>
            </a:extLst>
          </p:cNvPr>
          <p:cNvSpPr>
            <a:spLocks noGrp="1"/>
          </p:cNvSpPr>
          <p:nvPr>
            <p:ph type="pic" sz="quarter" idx="10"/>
          </p:nvPr>
        </p:nvSpPr>
        <p:spPr>
          <a:xfrm>
            <a:off x="-1289" y="0"/>
            <a:ext cx="9145289" cy="5144144"/>
          </a:xfrm>
          <a:custGeom>
            <a:avLst/>
            <a:gdLst>
              <a:gd name="connsiteX0" fmla="*/ 11955362 w 24385848"/>
              <a:gd name="connsiteY0" fmla="*/ 0 h 13717715"/>
              <a:gd name="connsiteX1" fmla="*/ 24385848 w 24385848"/>
              <a:gd name="connsiteY1" fmla="*/ 0 h 13717715"/>
              <a:gd name="connsiteX2" fmla="*/ 24385848 w 24385848"/>
              <a:gd name="connsiteY2" fmla="*/ 9755379 h 13717715"/>
              <a:gd name="connsiteX3" fmla="*/ 24382412 w 24385848"/>
              <a:gd name="connsiteY3" fmla="*/ 9755903 h 13717715"/>
              <a:gd name="connsiteX4" fmla="*/ 24382412 w 24385848"/>
              <a:gd name="connsiteY4" fmla="*/ 10054689 h 13717715"/>
              <a:gd name="connsiteX5" fmla="*/ 24163544 w 24385848"/>
              <a:gd name="connsiteY5" fmla="*/ 9949255 h 13717715"/>
              <a:gd name="connsiteX6" fmla="*/ 23042518 w 24385848"/>
              <a:gd name="connsiteY6" fmla="*/ 9722930 h 13717715"/>
              <a:gd name="connsiteX7" fmla="*/ 20162518 w 24385848"/>
              <a:gd name="connsiteY7" fmla="*/ 12602930 h 13717715"/>
              <a:gd name="connsiteX8" fmla="*/ 20291998 w 24385848"/>
              <a:gd name="connsiteY8" fmla="*/ 13459354 h 13717715"/>
              <a:gd name="connsiteX9" fmla="*/ 20386558 w 24385848"/>
              <a:gd name="connsiteY9" fmla="*/ 13717715 h 13717715"/>
              <a:gd name="connsiteX10" fmla="*/ 15208916 w 24385848"/>
              <a:gd name="connsiteY10" fmla="*/ 13717715 h 13717715"/>
              <a:gd name="connsiteX11" fmla="*/ 15208916 w 24385848"/>
              <a:gd name="connsiteY11" fmla="*/ 13716000 h 13717715"/>
              <a:gd name="connsiteX12" fmla="*/ 11957333 w 24385848"/>
              <a:gd name="connsiteY12" fmla="*/ 13716000 h 13717715"/>
              <a:gd name="connsiteX13" fmla="*/ 11837392 w 24385848"/>
              <a:gd name="connsiteY13" fmla="*/ 13507400 h 13717715"/>
              <a:gd name="connsiteX14" fmla="*/ 10153269 w 24385848"/>
              <a:gd name="connsiteY14" fmla="*/ 6856288 h 13717715"/>
              <a:gd name="connsiteX15" fmla="*/ 11837392 w 24385848"/>
              <a:gd name="connsiteY15" fmla="*/ 205173 h 13717715"/>
              <a:gd name="connsiteX16" fmla="*/ 0 w 24385848"/>
              <a:gd name="connsiteY16" fmla="*/ 0 h 13717715"/>
              <a:gd name="connsiteX17" fmla="*/ 11920344 w 24385848"/>
              <a:gd name="connsiteY17" fmla="*/ 0 h 13717715"/>
              <a:gd name="connsiteX18" fmla="*/ 11801388 w 24385848"/>
              <a:gd name="connsiteY18" fmla="*/ 206888 h 13717715"/>
              <a:gd name="connsiteX19" fmla="*/ 10117266 w 24385848"/>
              <a:gd name="connsiteY19" fmla="*/ 6858001 h 13717715"/>
              <a:gd name="connsiteX20" fmla="*/ 11801388 w 24385848"/>
              <a:gd name="connsiteY20" fmla="*/ 13509115 h 13717715"/>
              <a:gd name="connsiteX21" fmla="*/ 11921332 w 24385848"/>
              <a:gd name="connsiteY21" fmla="*/ 13717715 h 13717715"/>
              <a:gd name="connsiteX22" fmla="*/ 0 w 24385848"/>
              <a:gd name="connsiteY22" fmla="*/ 13717715 h 137177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24385848" h="13717715">
                <a:moveTo>
                  <a:pt x="11955362" y="0"/>
                </a:moveTo>
                <a:lnTo>
                  <a:pt x="24385848" y="0"/>
                </a:lnTo>
                <a:lnTo>
                  <a:pt x="24385848" y="9755379"/>
                </a:lnTo>
                <a:lnTo>
                  <a:pt x="24382412" y="9755903"/>
                </a:lnTo>
                <a:lnTo>
                  <a:pt x="24382412" y="10054689"/>
                </a:lnTo>
                <a:lnTo>
                  <a:pt x="24163544" y="9949255"/>
                </a:lnTo>
                <a:cubicBezTo>
                  <a:pt x="23818986" y="9803519"/>
                  <a:pt x="23440162" y="9722930"/>
                  <a:pt x="23042518" y="9722930"/>
                </a:cubicBezTo>
                <a:cubicBezTo>
                  <a:pt x="21451938" y="9722930"/>
                  <a:pt x="20162518" y="11012350"/>
                  <a:pt x="20162518" y="12602930"/>
                </a:cubicBezTo>
                <a:cubicBezTo>
                  <a:pt x="20162518" y="12901164"/>
                  <a:pt x="20207850" y="13188810"/>
                  <a:pt x="20291998" y="13459354"/>
                </a:cubicBezTo>
                <a:lnTo>
                  <a:pt x="20386558" y="13717715"/>
                </a:lnTo>
                <a:lnTo>
                  <a:pt x="15208916" y="13717715"/>
                </a:lnTo>
                <a:lnTo>
                  <a:pt x="15208916" y="13716000"/>
                </a:lnTo>
                <a:lnTo>
                  <a:pt x="11957333" y="13716000"/>
                </a:lnTo>
                <a:lnTo>
                  <a:pt x="11837392" y="13507400"/>
                </a:lnTo>
                <a:cubicBezTo>
                  <a:pt x="10763350" y="11530269"/>
                  <a:pt x="10153269" y="9264523"/>
                  <a:pt x="10153269" y="6856288"/>
                </a:cubicBezTo>
                <a:cubicBezTo>
                  <a:pt x="10153269" y="4448054"/>
                  <a:pt x="10763350" y="2182305"/>
                  <a:pt x="11837392" y="205173"/>
                </a:cubicBezTo>
                <a:close/>
                <a:moveTo>
                  <a:pt x="0" y="0"/>
                </a:moveTo>
                <a:lnTo>
                  <a:pt x="11920344" y="0"/>
                </a:lnTo>
                <a:lnTo>
                  <a:pt x="11801388" y="206888"/>
                </a:lnTo>
                <a:cubicBezTo>
                  <a:pt x="10727346" y="2184020"/>
                  <a:pt x="10117266" y="4449765"/>
                  <a:pt x="10117266" y="6858001"/>
                </a:cubicBezTo>
                <a:cubicBezTo>
                  <a:pt x="10117266" y="9266238"/>
                  <a:pt x="10727346" y="11531984"/>
                  <a:pt x="11801388" y="13509115"/>
                </a:cubicBezTo>
                <a:lnTo>
                  <a:pt x="11921332" y="13717715"/>
                </a:lnTo>
                <a:lnTo>
                  <a:pt x="0" y="13717715"/>
                </a:lnTo>
                <a:close/>
              </a:path>
            </a:pathLst>
          </a:custGeom>
          <a:solidFill>
            <a:srgbClr val="262626"/>
          </a:solidFill>
        </p:spPr>
        <p:txBody>
          <a:bodyPr wrap="square" tIns="1440180">
            <a:noAutofit/>
          </a:bodyPr>
          <a:lstStyle>
            <a:lvl1pPr marL="94500" indent="-94500" algn="ctr" defTabSz="685766" rtl="0" eaLnBrk="1" latinLnBrk="0" hangingPunct="1">
              <a:lnSpc>
                <a:spcPct val="100000"/>
              </a:lnSpc>
              <a:spcBef>
                <a:spcPts val="750"/>
              </a:spcBef>
              <a:buClr>
                <a:schemeClr val="accent1"/>
              </a:buClr>
              <a:buFont typeface="Arial" panose="020B0604020202020204" pitchFamily="34" charset="0"/>
              <a:buNone/>
              <a:defRPr sz="1200"/>
            </a:lvl1pPr>
          </a:lstStyle>
          <a:p>
            <a:endParaRPr lang="nb-NO" dirty="0"/>
          </a:p>
        </p:txBody>
      </p:sp>
      <p:sp>
        <p:nvSpPr>
          <p:cNvPr id="9" name="Ellipse 8" hidden="1">
            <a:extLst>
              <a:ext uri="{FF2B5EF4-FFF2-40B4-BE49-F238E27FC236}">
                <a16:creationId xmlns:a16="http://schemas.microsoft.com/office/drawing/2014/main" id="{6A25AD65-3C3E-44CB-8F07-5121C4ACDD9D}"/>
              </a:ext>
            </a:extLst>
          </p:cNvPr>
          <p:cNvSpPr/>
          <p:nvPr userDrawn="1"/>
        </p:nvSpPr>
        <p:spPr>
          <a:xfrm>
            <a:off x="3807725" y="-2660850"/>
            <a:ext cx="10465881" cy="10465200"/>
          </a:xfrm>
          <a:prstGeom prst="ellipse">
            <a:avLst/>
          </a:prstGeom>
          <a:solidFill>
            <a:srgbClr val="262626">
              <a:alpha val="50196"/>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sz="675"/>
          </a:p>
        </p:txBody>
      </p:sp>
      <p:sp>
        <p:nvSpPr>
          <p:cNvPr id="2" name="Tittel 1"/>
          <p:cNvSpPr>
            <a:spLocks noGrp="1"/>
          </p:cNvSpPr>
          <p:nvPr>
            <p:ph type="ctrTitle" hasCustomPrompt="1"/>
          </p:nvPr>
        </p:nvSpPr>
        <p:spPr>
          <a:xfrm>
            <a:off x="472591" y="499563"/>
            <a:ext cx="3105590" cy="2308325"/>
          </a:xfrm>
        </p:spPr>
        <p:txBody>
          <a:bodyPr anchor="t">
            <a:normAutofit/>
          </a:bodyPr>
          <a:lstStyle>
            <a:lvl1pPr algn="l">
              <a:lnSpc>
                <a:spcPct val="100000"/>
              </a:lnSpc>
              <a:defRPr sz="3750" cap="all" baseline="0">
                <a:solidFill>
                  <a:schemeClr val="lt1"/>
                </a:solidFill>
                <a:latin typeface="Red Hat Display Black" panose="02010A03040201060303" pitchFamily="2" charset="0"/>
              </a:defRPr>
            </a:lvl1pPr>
          </a:lstStyle>
          <a:p>
            <a:r>
              <a:rPr lang="nb-NO" dirty="0"/>
              <a:t>EN LANG TITTEL  KOMMER HER</a:t>
            </a:r>
          </a:p>
        </p:txBody>
      </p:sp>
      <p:sp>
        <p:nvSpPr>
          <p:cNvPr id="3" name="Undertittel 2"/>
          <p:cNvSpPr>
            <a:spLocks noGrp="1"/>
          </p:cNvSpPr>
          <p:nvPr>
            <p:ph type="subTitle" idx="1" hasCustomPrompt="1"/>
          </p:nvPr>
        </p:nvSpPr>
        <p:spPr>
          <a:xfrm>
            <a:off x="472230" y="3618453"/>
            <a:ext cx="3114952" cy="1038746"/>
          </a:xfrm>
        </p:spPr>
        <p:txBody>
          <a:bodyPr>
            <a:normAutofit/>
          </a:bodyPr>
          <a:lstStyle>
            <a:lvl1pPr marL="0" indent="0" algn="l">
              <a:spcBef>
                <a:spcPts val="0"/>
              </a:spcBef>
              <a:buNone/>
              <a:defRPr sz="2250" b="1">
                <a:solidFill>
                  <a:schemeClr val="lt1"/>
                </a:solidFill>
                <a:latin typeface="Red Hat Display Black" panose="02010A03040201060303" pitchFamily="2" charset="0"/>
              </a:defRPr>
            </a:lvl1pPr>
            <a:lvl2pPr marL="342883" indent="0" algn="ctr">
              <a:buNone/>
              <a:defRPr sz="1500"/>
            </a:lvl2pPr>
            <a:lvl3pPr marL="685766" indent="0" algn="ctr">
              <a:buNone/>
              <a:defRPr sz="1350"/>
            </a:lvl3pPr>
            <a:lvl4pPr marL="1028649" indent="0" algn="ctr">
              <a:buNone/>
              <a:defRPr sz="1200"/>
            </a:lvl4pPr>
            <a:lvl5pPr marL="1371532" indent="0" algn="ctr">
              <a:buNone/>
              <a:defRPr sz="1200"/>
            </a:lvl5pPr>
            <a:lvl6pPr marL="1714415" indent="0" algn="ctr">
              <a:buNone/>
              <a:defRPr sz="1200"/>
            </a:lvl6pPr>
            <a:lvl7pPr marL="2057297" indent="0" algn="ctr">
              <a:buNone/>
              <a:defRPr sz="1200"/>
            </a:lvl7pPr>
            <a:lvl8pPr marL="2400180" indent="0" algn="ctr">
              <a:buNone/>
              <a:defRPr sz="1200"/>
            </a:lvl8pPr>
            <a:lvl9pPr marL="2743063" indent="0" algn="ctr">
              <a:buNone/>
              <a:defRPr sz="1200"/>
            </a:lvl9pPr>
          </a:lstStyle>
          <a:p>
            <a:r>
              <a:rPr lang="nb-NO" dirty="0"/>
              <a:t>Med en veldig fin og lang og innholdsrik  undertittel her nede</a:t>
            </a:r>
          </a:p>
        </p:txBody>
      </p:sp>
      <p:pic>
        <p:nvPicPr>
          <p:cNvPr id="7" name="Grafikk 6">
            <a:extLst>
              <a:ext uri="{FF2B5EF4-FFF2-40B4-BE49-F238E27FC236}">
                <a16:creationId xmlns:a16="http://schemas.microsoft.com/office/drawing/2014/main" id="{3C634AE1-005B-466A-A4FF-43608406E240}"/>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7757224" y="4462308"/>
            <a:ext cx="1028598" cy="310500"/>
          </a:xfrm>
          <a:prstGeom prst="rect">
            <a:avLst/>
          </a:prstGeom>
        </p:spPr>
      </p:pic>
      <p:sp>
        <p:nvSpPr>
          <p:cNvPr id="10" name="Ellipse 9" hidden="1">
            <a:extLst>
              <a:ext uri="{FF2B5EF4-FFF2-40B4-BE49-F238E27FC236}">
                <a16:creationId xmlns:a16="http://schemas.microsoft.com/office/drawing/2014/main" id="{C0376A57-BB06-4817-8CEB-CF40CDCA3D25}"/>
              </a:ext>
            </a:extLst>
          </p:cNvPr>
          <p:cNvSpPr/>
          <p:nvPr userDrawn="1"/>
        </p:nvSpPr>
        <p:spPr>
          <a:xfrm>
            <a:off x="7561438" y="3645456"/>
            <a:ext cx="2160140" cy="2160000"/>
          </a:xfrm>
          <a:prstGeom prst="ellipse">
            <a:avLst/>
          </a:prstGeom>
          <a:solidFill>
            <a:srgbClr val="22D238">
              <a:alpha val="50196"/>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sz="675"/>
          </a:p>
        </p:txBody>
      </p:sp>
    </p:spTree>
    <p:extLst>
      <p:ext uri="{BB962C8B-B14F-4D97-AF65-F5344CB8AC3E}">
        <p14:creationId xmlns:p14="http://schemas.microsoft.com/office/powerpoint/2010/main" val="17453941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Sammenligning">
    <p:spTree>
      <p:nvGrpSpPr>
        <p:cNvPr id="1" name=""/>
        <p:cNvGrpSpPr/>
        <p:nvPr/>
      </p:nvGrpSpPr>
      <p:grpSpPr>
        <a:xfrm>
          <a:off x="0" y="0"/>
          <a:ext cx="0" cy="0"/>
          <a:chOff x="0" y="0"/>
          <a:chExt cx="0" cy="0"/>
        </a:xfrm>
      </p:grpSpPr>
      <p:sp>
        <p:nvSpPr>
          <p:cNvPr id="3" name="Plassholder for tekst 2"/>
          <p:cNvSpPr>
            <a:spLocks noGrp="1"/>
          </p:cNvSpPr>
          <p:nvPr>
            <p:ph type="body" idx="1"/>
          </p:nvPr>
        </p:nvSpPr>
        <p:spPr>
          <a:xfrm>
            <a:off x="1053201" y="1579698"/>
            <a:ext cx="3308129" cy="138500"/>
          </a:xfrm>
        </p:spPr>
        <p:txBody>
          <a:bodyPr anchor="b">
            <a:normAutofit/>
          </a:bodyPr>
          <a:lstStyle>
            <a:lvl1pPr marL="0" indent="0">
              <a:spcBef>
                <a:spcPts val="0"/>
              </a:spcBef>
              <a:buNone/>
              <a:defRPr sz="900" b="0"/>
            </a:lvl1pPr>
            <a:lvl2pPr marL="342883" indent="0">
              <a:buNone/>
              <a:defRPr sz="1500" b="1"/>
            </a:lvl2pPr>
            <a:lvl3pPr marL="685766" indent="0">
              <a:buNone/>
              <a:defRPr sz="1350" b="1"/>
            </a:lvl3pPr>
            <a:lvl4pPr marL="1028649" indent="0">
              <a:buNone/>
              <a:defRPr sz="1200" b="1"/>
            </a:lvl4pPr>
            <a:lvl5pPr marL="1371532" indent="0">
              <a:buNone/>
              <a:defRPr sz="1200" b="1"/>
            </a:lvl5pPr>
            <a:lvl6pPr marL="1714415" indent="0">
              <a:buNone/>
              <a:defRPr sz="1200" b="1"/>
            </a:lvl6pPr>
            <a:lvl7pPr marL="2057297" indent="0">
              <a:buNone/>
              <a:defRPr sz="1200" b="1"/>
            </a:lvl7pPr>
            <a:lvl8pPr marL="2400180" indent="0">
              <a:buNone/>
              <a:defRPr sz="1200" b="1"/>
            </a:lvl8pPr>
            <a:lvl9pPr marL="2743063" indent="0">
              <a:buNone/>
              <a:defRPr sz="1200" b="1"/>
            </a:lvl9pPr>
          </a:lstStyle>
          <a:p>
            <a:pPr lvl="0"/>
            <a:r>
              <a:rPr lang="nb-NO"/>
              <a:t>Klikk for å redigere tekststiler i malen</a:t>
            </a:r>
          </a:p>
        </p:txBody>
      </p:sp>
      <p:sp>
        <p:nvSpPr>
          <p:cNvPr id="4" name="Plassholder for innhold 3"/>
          <p:cNvSpPr>
            <a:spLocks noGrp="1"/>
          </p:cNvSpPr>
          <p:nvPr>
            <p:ph sz="half" idx="2"/>
          </p:nvPr>
        </p:nvSpPr>
        <p:spPr>
          <a:xfrm>
            <a:off x="1053201" y="1714714"/>
            <a:ext cx="3308129" cy="2700338"/>
          </a:xfrm>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5" name="Plassholder for tekst 4"/>
          <p:cNvSpPr>
            <a:spLocks noGrp="1"/>
          </p:cNvSpPr>
          <p:nvPr>
            <p:ph type="body" sz="quarter" idx="3"/>
          </p:nvPr>
        </p:nvSpPr>
        <p:spPr>
          <a:xfrm>
            <a:off x="4928437" y="1579699"/>
            <a:ext cx="3308129" cy="135017"/>
          </a:xfrm>
        </p:spPr>
        <p:txBody>
          <a:bodyPr anchor="b">
            <a:noAutofit/>
          </a:bodyPr>
          <a:lstStyle>
            <a:lvl1pPr marL="0" indent="0">
              <a:spcBef>
                <a:spcPts val="0"/>
              </a:spcBef>
              <a:buNone/>
              <a:defRPr sz="900" b="0"/>
            </a:lvl1pPr>
            <a:lvl2pPr marL="342883" indent="0">
              <a:buNone/>
              <a:defRPr sz="1500" b="1"/>
            </a:lvl2pPr>
            <a:lvl3pPr marL="685766" indent="0">
              <a:buNone/>
              <a:defRPr sz="1350" b="1"/>
            </a:lvl3pPr>
            <a:lvl4pPr marL="1028649" indent="0">
              <a:buNone/>
              <a:defRPr sz="1200" b="1"/>
            </a:lvl4pPr>
            <a:lvl5pPr marL="1371532" indent="0">
              <a:buNone/>
              <a:defRPr sz="1200" b="1"/>
            </a:lvl5pPr>
            <a:lvl6pPr marL="1714415" indent="0">
              <a:buNone/>
              <a:defRPr sz="1200" b="1"/>
            </a:lvl6pPr>
            <a:lvl7pPr marL="2057297" indent="0">
              <a:buNone/>
              <a:defRPr sz="1200" b="1"/>
            </a:lvl7pPr>
            <a:lvl8pPr marL="2400180" indent="0">
              <a:buNone/>
              <a:defRPr sz="1200" b="1"/>
            </a:lvl8pPr>
            <a:lvl9pPr marL="2743063" indent="0">
              <a:buNone/>
              <a:defRPr sz="1200" b="1"/>
            </a:lvl9pPr>
          </a:lstStyle>
          <a:p>
            <a:pPr lvl="0"/>
            <a:r>
              <a:rPr lang="nb-NO" dirty="0"/>
              <a:t>Klikk for å redigere tekststiler i malen</a:t>
            </a:r>
          </a:p>
        </p:txBody>
      </p:sp>
      <p:sp>
        <p:nvSpPr>
          <p:cNvPr id="6" name="Plassholder for innhold 5"/>
          <p:cNvSpPr>
            <a:spLocks noGrp="1"/>
          </p:cNvSpPr>
          <p:nvPr>
            <p:ph sz="quarter" idx="4"/>
          </p:nvPr>
        </p:nvSpPr>
        <p:spPr>
          <a:xfrm>
            <a:off x="4928437" y="1714714"/>
            <a:ext cx="3308129" cy="2700338"/>
          </a:xfrm>
        </p:spPr>
        <p:txBody>
          <a:bodyPr/>
          <a:lstStyle/>
          <a:p>
            <a:pPr lvl="0"/>
            <a:r>
              <a:rPr lang="nb-NO" dirty="0"/>
              <a:t>Klikk for å redigere tekststiler i malen</a:t>
            </a:r>
          </a:p>
          <a:p>
            <a:pPr lvl="1"/>
            <a:r>
              <a:rPr lang="nb-NO" dirty="0"/>
              <a:t>Andre nivå</a:t>
            </a:r>
          </a:p>
          <a:p>
            <a:pPr lvl="2"/>
            <a:r>
              <a:rPr lang="nb-NO" dirty="0"/>
              <a:t>Tredje nivå</a:t>
            </a:r>
          </a:p>
          <a:p>
            <a:pPr lvl="3"/>
            <a:r>
              <a:rPr lang="nb-NO" dirty="0"/>
              <a:t>Fjerde nivå</a:t>
            </a:r>
          </a:p>
          <a:p>
            <a:pPr lvl="4"/>
            <a:r>
              <a:rPr lang="nb-NO" dirty="0"/>
              <a:t>Femte nivå</a:t>
            </a:r>
          </a:p>
        </p:txBody>
      </p:sp>
      <p:sp>
        <p:nvSpPr>
          <p:cNvPr id="7" name="Plassholder for dato 6"/>
          <p:cNvSpPr>
            <a:spLocks noGrp="1"/>
          </p:cNvSpPr>
          <p:nvPr>
            <p:ph type="dt" sz="half" idx="10"/>
          </p:nvPr>
        </p:nvSpPr>
        <p:spPr/>
        <p:txBody>
          <a:bodyPr/>
          <a:lstStyle/>
          <a:p>
            <a:fld id="{0E8C3072-A9EE-EE4D-8E62-5F1AFCC33BC9}" type="datetime1">
              <a:rPr lang="nb-NO" smtClean="0"/>
              <a:t>13.06.2022</a:t>
            </a:fld>
            <a:endParaRPr lang="nb-NO"/>
          </a:p>
        </p:txBody>
      </p:sp>
      <p:sp>
        <p:nvSpPr>
          <p:cNvPr id="8" name="Plassholder for bunntekst 7"/>
          <p:cNvSpPr>
            <a:spLocks noGrp="1"/>
          </p:cNvSpPr>
          <p:nvPr>
            <p:ph type="ftr" sz="quarter" idx="11"/>
          </p:nvPr>
        </p:nvSpPr>
        <p:spPr/>
        <p:txBody>
          <a:bodyPr/>
          <a:lstStyle/>
          <a:p>
            <a:endParaRPr lang="nb-NO"/>
          </a:p>
        </p:txBody>
      </p:sp>
      <p:sp>
        <p:nvSpPr>
          <p:cNvPr id="9" name="Plassholder for lysbildenummer 8"/>
          <p:cNvSpPr>
            <a:spLocks noGrp="1"/>
          </p:cNvSpPr>
          <p:nvPr>
            <p:ph type="sldNum" sz="quarter" idx="12"/>
          </p:nvPr>
        </p:nvSpPr>
        <p:spPr/>
        <p:txBody>
          <a:bodyPr/>
          <a:lstStyle/>
          <a:p>
            <a:fld id="{5751DFAA-887F-4071-8EAD-E8CA316FCF06}" type="slidenum">
              <a:rPr lang="nb-NO" smtClean="0"/>
              <a:t>‹#›</a:t>
            </a:fld>
            <a:endParaRPr lang="nb-NO"/>
          </a:p>
        </p:txBody>
      </p:sp>
      <p:sp>
        <p:nvSpPr>
          <p:cNvPr id="10" name="Tittel 9">
            <a:extLst>
              <a:ext uri="{FF2B5EF4-FFF2-40B4-BE49-F238E27FC236}">
                <a16:creationId xmlns:a16="http://schemas.microsoft.com/office/drawing/2014/main" id="{FCF5CF11-AC1D-4944-80D2-D10AB246077C}"/>
              </a:ext>
            </a:extLst>
          </p:cNvPr>
          <p:cNvSpPr>
            <a:spLocks noGrp="1"/>
          </p:cNvSpPr>
          <p:nvPr>
            <p:ph type="title"/>
          </p:nvPr>
        </p:nvSpPr>
        <p:spPr/>
        <p:txBody>
          <a:bodyPr/>
          <a:lstStyle/>
          <a:p>
            <a:r>
              <a:rPr lang="nb-NO"/>
              <a:t>Klikk for å redigere tittelstil</a:t>
            </a:r>
          </a:p>
        </p:txBody>
      </p:sp>
    </p:spTree>
    <p:extLst>
      <p:ext uri="{BB962C8B-B14F-4D97-AF65-F5344CB8AC3E}">
        <p14:creationId xmlns:p14="http://schemas.microsoft.com/office/powerpoint/2010/main" val="23019831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ittel, tekst og tekstboble">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a:t>Klikk for å redigere tittelstil</a:t>
            </a:r>
          </a:p>
        </p:txBody>
      </p:sp>
      <p:sp>
        <p:nvSpPr>
          <p:cNvPr id="5" name="Plassholder for dato 4"/>
          <p:cNvSpPr>
            <a:spLocks noGrp="1"/>
          </p:cNvSpPr>
          <p:nvPr>
            <p:ph type="dt" sz="half" idx="10"/>
          </p:nvPr>
        </p:nvSpPr>
        <p:spPr/>
        <p:txBody>
          <a:bodyPr/>
          <a:lstStyle/>
          <a:p>
            <a:fld id="{494AF27B-2750-AA41-BCA8-C1423F0F132E}" type="datetime1">
              <a:rPr lang="nb-NO" smtClean="0"/>
              <a:t>13.06.2022</a:t>
            </a:fld>
            <a:endParaRPr lang="nb-NO"/>
          </a:p>
        </p:txBody>
      </p:sp>
      <p:sp>
        <p:nvSpPr>
          <p:cNvPr id="6" name="Plassholder for bunntekst 5"/>
          <p:cNvSpPr>
            <a:spLocks noGrp="1"/>
          </p:cNvSpPr>
          <p:nvPr>
            <p:ph type="ftr" sz="quarter" idx="11"/>
          </p:nvPr>
        </p:nvSpPr>
        <p:spPr/>
        <p:txBody>
          <a:bodyPr/>
          <a:lstStyle/>
          <a:p>
            <a:endParaRPr lang="nb-NO"/>
          </a:p>
        </p:txBody>
      </p:sp>
      <p:sp>
        <p:nvSpPr>
          <p:cNvPr id="7" name="Plassholder for lysbildenummer 6"/>
          <p:cNvSpPr>
            <a:spLocks noGrp="1"/>
          </p:cNvSpPr>
          <p:nvPr>
            <p:ph type="sldNum" sz="quarter" idx="12"/>
          </p:nvPr>
        </p:nvSpPr>
        <p:spPr/>
        <p:txBody>
          <a:bodyPr/>
          <a:lstStyle/>
          <a:p>
            <a:fld id="{5751DFAA-887F-4071-8EAD-E8CA316FCF06}" type="slidenum">
              <a:rPr lang="nb-NO" smtClean="0"/>
              <a:t>‹#›</a:t>
            </a:fld>
            <a:endParaRPr lang="nb-NO"/>
          </a:p>
        </p:txBody>
      </p:sp>
      <p:sp>
        <p:nvSpPr>
          <p:cNvPr id="8" name="Plassholder for tekst 6">
            <a:extLst>
              <a:ext uri="{FF2B5EF4-FFF2-40B4-BE49-F238E27FC236}">
                <a16:creationId xmlns:a16="http://schemas.microsoft.com/office/drawing/2014/main" id="{98744464-09D1-4069-A73F-CFC7BD1DBF2F}"/>
              </a:ext>
            </a:extLst>
          </p:cNvPr>
          <p:cNvSpPr>
            <a:spLocks noGrp="1"/>
          </p:cNvSpPr>
          <p:nvPr>
            <p:ph type="body" sz="quarter" idx="13"/>
          </p:nvPr>
        </p:nvSpPr>
        <p:spPr>
          <a:xfrm>
            <a:off x="1058989" y="3333953"/>
            <a:ext cx="7177574" cy="1039472"/>
          </a:xfrm>
          <a:prstGeom prst="roundRect">
            <a:avLst>
              <a:gd name="adj" fmla="val 50000"/>
            </a:avLst>
          </a:prstGeom>
          <a:ln w="12700">
            <a:solidFill>
              <a:schemeClr val="accent1"/>
            </a:solidFill>
          </a:ln>
        </p:spPr>
        <p:txBody>
          <a:bodyPr lIns="432000" tIns="180000" rIns="432000" bIns="180000" anchor="ctr"/>
          <a:lstStyle>
            <a:lvl1pPr marL="0" indent="0" algn="ctr">
              <a:spcBef>
                <a:spcPts val="0"/>
              </a:spcBef>
              <a:buNone/>
              <a:defRPr/>
            </a:lvl1pPr>
          </a:lstStyle>
          <a:p>
            <a:pPr lvl="0"/>
            <a:endParaRPr lang="nb-NO" dirty="0"/>
          </a:p>
        </p:txBody>
      </p:sp>
      <p:sp>
        <p:nvSpPr>
          <p:cNvPr id="9" name="Plassholder for tekst 8">
            <a:extLst>
              <a:ext uri="{FF2B5EF4-FFF2-40B4-BE49-F238E27FC236}">
                <a16:creationId xmlns:a16="http://schemas.microsoft.com/office/drawing/2014/main" id="{0DC2770B-7F63-4B6A-AA34-363CAD3FCA8A}"/>
              </a:ext>
            </a:extLst>
          </p:cNvPr>
          <p:cNvSpPr>
            <a:spLocks noGrp="1"/>
          </p:cNvSpPr>
          <p:nvPr>
            <p:ph type="body" sz="quarter" idx="14"/>
          </p:nvPr>
        </p:nvSpPr>
        <p:spPr>
          <a:xfrm>
            <a:off x="4928437" y="1579699"/>
            <a:ext cx="3308126" cy="1552694"/>
          </a:xfrm>
          <a:prstGeom prst="rect">
            <a:avLst/>
          </a:prstGeom>
        </p:spPr>
        <p:txBody>
          <a:bodyPr lIns="0" tIns="0" rIns="0" bIns="0"/>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10" name="Plassholder for tekst 9">
            <a:extLst>
              <a:ext uri="{FF2B5EF4-FFF2-40B4-BE49-F238E27FC236}">
                <a16:creationId xmlns:a16="http://schemas.microsoft.com/office/drawing/2014/main" id="{F9357B9F-0BEB-49F1-8CA6-FFEE62A211FA}"/>
              </a:ext>
            </a:extLst>
          </p:cNvPr>
          <p:cNvSpPr>
            <a:spLocks noGrp="1"/>
          </p:cNvSpPr>
          <p:nvPr>
            <p:ph type="body" sz="quarter" idx="15"/>
          </p:nvPr>
        </p:nvSpPr>
        <p:spPr>
          <a:xfrm>
            <a:off x="1053201" y="1579699"/>
            <a:ext cx="3308129" cy="1552694"/>
          </a:xfrm>
          <a:prstGeom prst="rect">
            <a:avLst/>
          </a:prstGeom>
        </p:spPr>
        <p:txBody>
          <a:bodyPr lIns="0" tIns="0" rIns="0" bIns="0"/>
          <a:lstStyle/>
          <a:p>
            <a:pPr lvl="0"/>
            <a:r>
              <a:rPr lang="nb-NO" dirty="0"/>
              <a:t>Klikk for å redigere tekststiler i malen</a:t>
            </a:r>
          </a:p>
          <a:p>
            <a:pPr lvl="1"/>
            <a:r>
              <a:rPr lang="nb-NO" dirty="0"/>
              <a:t>Andre nivå</a:t>
            </a:r>
          </a:p>
          <a:p>
            <a:pPr lvl="2"/>
            <a:r>
              <a:rPr lang="nb-NO" dirty="0"/>
              <a:t>Tredje nivå</a:t>
            </a:r>
          </a:p>
          <a:p>
            <a:pPr lvl="3"/>
            <a:r>
              <a:rPr lang="nb-NO" dirty="0"/>
              <a:t>Fjerde nivå</a:t>
            </a:r>
          </a:p>
          <a:p>
            <a:pPr lvl="4"/>
            <a:r>
              <a:rPr lang="nb-NO" dirty="0"/>
              <a:t>Femte nivå</a:t>
            </a:r>
          </a:p>
        </p:txBody>
      </p:sp>
    </p:spTree>
    <p:extLst>
      <p:ext uri="{BB962C8B-B14F-4D97-AF65-F5344CB8AC3E}">
        <p14:creationId xmlns:p14="http://schemas.microsoft.com/office/powerpoint/2010/main" val="406573767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tel, tekst og 2x tekstbobler">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a:t>Klikk for å redigere tittelstil</a:t>
            </a:r>
          </a:p>
        </p:txBody>
      </p:sp>
      <p:sp>
        <p:nvSpPr>
          <p:cNvPr id="5" name="Plassholder for dato 4"/>
          <p:cNvSpPr>
            <a:spLocks noGrp="1"/>
          </p:cNvSpPr>
          <p:nvPr>
            <p:ph type="dt" sz="half" idx="10"/>
          </p:nvPr>
        </p:nvSpPr>
        <p:spPr/>
        <p:txBody>
          <a:bodyPr/>
          <a:lstStyle/>
          <a:p>
            <a:fld id="{01C8B2D8-B731-1248-A241-ED0A6251A7D7}" type="datetime1">
              <a:rPr lang="nb-NO" smtClean="0"/>
              <a:t>13.06.2022</a:t>
            </a:fld>
            <a:endParaRPr lang="nb-NO"/>
          </a:p>
        </p:txBody>
      </p:sp>
      <p:sp>
        <p:nvSpPr>
          <p:cNvPr id="6" name="Plassholder for bunntekst 5"/>
          <p:cNvSpPr>
            <a:spLocks noGrp="1"/>
          </p:cNvSpPr>
          <p:nvPr>
            <p:ph type="ftr" sz="quarter" idx="11"/>
          </p:nvPr>
        </p:nvSpPr>
        <p:spPr/>
        <p:txBody>
          <a:bodyPr/>
          <a:lstStyle/>
          <a:p>
            <a:endParaRPr lang="nb-NO"/>
          </a:p>
        </p:txBody>
      </p:sp>
      <p:sp>
        <p:nvSpPr>
          <p:cNvPr id="7" name="Plassholder for lysbildenummer 6"/>
          <p:cNvSpPr>
            <a:spLocks noGrp="1"/>
          </p:cNvSpPr>
          <p:nvPr>
            <p:ph type="sldNum" sz="quarter" idx="12"/>
          </p:nvPr>
        </p:nvSpPr>
        <p:spPr/>
        <p:txBody>
          <a:bodyPr/>
          <a:lstStyle/>
          <a:p>
            <a:fld id="{5751DFAA-887F-4071-8EAD-E8CA316FCF06}" type="slidenum">
              <a:rPr lang="nb-NO" smtClean="0"/>
              <a:t>‹#›</a:t>
            </a:fld>
            <a:endParaRPr lang="nb-NO"/>
          </a:p>
        </p:txBody>
      </p:sp>
      <p:sp>
        <p:nvSpPr>
          <p:cNvPr id="8" name="Plassholder for tekst 6">
            <a:extLst>
              <a:ext uri="{FF2B5EF4-FFF2-40B4-BE49-F238E27FC236}">
                <a16:creationId xmlns:a16="http://schemas.microsoft.com/office/drawing/2014/main" id="{98744464-09D1-4069-A73F-CFC7BD1DBF2F}"/>
              </a:ext>
            </a:extLst>
          </p:cNvPr>
          <p:cNvSpPr>
            <a:spLocks noGrp="1"/>
          </p:cNvSpPr>
          <p:nvPr>
            <p:ph type="body" sz="quarter" idx="13"/>
          </p:nvPr>
        </p:nvSpPr>
        <p:spPr>
          <a:xfrm>
            <a:off x="1053201" y="3240405"/>
            <a:ext cx="3308129" cy="845720"/>
          </a:xfrm>
          <a:prstGeom prst="roundRect">
            <a:avLst>
              <a:gd name="adj" fmla="val 50000"/>
            </a:avLst>
          </a:prstGeom>
          <a:ln w="12700">
            <a:solidFill>
              <a:schemeClr val="accent1"/>
            </a:solidFill>
          </a:ln>
        </p:spPr>
        <p:txBody>
          <a:bodyPr lIns="432000" tIns="180000" rIns="432000" bIns="180000" anchor="ctr"/>
          <a:lstStyle>
            <a:lvl1pPr marL="171450" indent="-171450" algn="l">
              <a:spcBef>
                <a:spcPts val="0"/>
              </a:spcBef>
              <a:buFont typeface="Arial" panose="020B0604020202020204" pitchFamily="34" charset="0"/>
              <a:buChar char="•"/>
              <a:defRPr/>
            </a:lvl1pPr>
          </a:lstStyle>
          <a:p>
            <a:pPr lvl="0"/>
            <a:endParaRPr lang="nb-NO" dirty="0"/>
          </a:p>
        </p:txBody>
      </p:sp>
      <p:sp>
        <p:nvSpPr>
          <p:cNvPr id="9" name="Plassholder for tekst 8">
            <a:extLst>
              <a:ext uri="{FF2B5EF4-FFF2-40B4-BE49-F238E27FC236}">
                <a16:creationId xmlns:a16="http://schemas.microsoft.com/office/drawing/2014/main" id="{0DC2770B-7F63-4B6A-AA34-363CAD3FCA8A}"/>
              </a:ext>
            </a:extLst>
          </p:cNvPr>
          <p:cNvSpPr>
            <a:spLocks noGrp="1"/>
          </p:cNvSpPr>
          <p:nvPr>
            <p:ph type="body" sz="quarter" idx="14"/>
          </p:nvPr>
        </p:nvSpPr>
        <p:spPr>
          <a:xfrm>
            <a:off x="4928437" y="1579699"/>
            <a:ext cx="3308126" cy="1552694"/>
          </a:xfrm>
          <a:prstGeom prst="rect">
            <a:avLst/>
          </a:prstGeom>
        </p:spPr>
        <p:txBody>
          <a:bodyPr lIns="0" tIns="0" rIns="0" bIns="0"/>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10" name="Plassholder for tekst 9">
            <a:extLst>
              <a:ext uri="{FF2B5EF4-FFF2-40B4-BE49-F238E27FC236}">
                <a16:creationId xmlns:a16="http://schemas.microsoft.com/office/drawing/2014/main" id="{F9357B9F-0BEB-49F1-8CA6-FFEE62A211FA}"/>
              </a:ext>
            </a:extLst>
          </p:cNvPr>
          <p:cNvSpPr>
            <a:spLocks noGrp="1"/>
          </p:cNvSpPr>
          <p:nvPr>
            <p:ph type="body" sz="quarter" idx="15"/>
          </p:nvPr>
        </p:nvSpPr>
        <p:spPr>
          <a:xfrm>
            <a:off x="1053201" y="1579699"/>
            <a:ext cx="3308129" cy="1552694"/>
          </a:xfrm>
          <a:prstGeom prst="rect">
            <a:avLst/>
          </a:prstGeom>
        </p:spPr>
        <p:txBody>
          <a:bodyPr lIns="0" tIns="0" rIns="0" bIns="0"/>
          <a:lstStyle/>
          <a:p>
            <a:pPr lvl="0"/>
            <a:r>
              <a:rPr lang="nb-NO" dirty="0"/>
              <a:t>Klikk for å redigere tekststiler i malen</a:t>
            </a:r>
          </a:p>
          <a:p>
            <a:pPr lvl="1"/>
            <a:r>
              <a:rPr lang="nb-NO" dirty="0"/>
              <a:t>Andre nivå</a:t>
            </a:r>
          </a:p>
          <a:p>
            <a:pPr lvl="2"/>
            <a:r>
              <a:rPr lang="nb-NO" dirty="0"/>
              <a:t>Tredje nivå</a:t>
            </a:r>
          </a:p>
          <a:p>
            <a:pPr lvl="3"/>
            <a:r>
              <a:rPr lang="nb-NO" dirty="0"/>
              <a:t>Fjerde nivå</a:t>
            </a:r>
          </a:p>
          <a:p>
            <a:pPr lvl="4"/>
            <a:r>
              <a:rPr lang="nb-NO" dirty="0"/>
              <a:t>Femte nivå</a:t>
            </a:r>
          </a:p>
        </p:txBody>
      </p:sp>
      <p:sp>
        <p:nvSpPr>
          <p:cNvPr id="12" name="Plassholder for tekst 6">
            <a:extLst>
              <a:ext uri="{FF2B5EF4-FFF2-40B4-BE49-F238E27FC236}">
                <a16:creationId xmlns:a16="http://schemas.microsoft.com/office/drawing/2014/main" id="{085747B2-9A7D-4C67-A811-340B6601D547}"/>
              </a:ext>
            </a:extLst>
          </p:cNvPr>
          <p:cNvSpPr>
            <a:spLocks noGrp="1"/>
          </p:cNvSpPr>
          <p:nvPr>
            <p:ph type="body" sz="quarter" idx="16"/>
          </p:nvPr>
        </p:nvSpPr>
        <p:spPr>
          <a:xfrm>
            <a:off x="4928437" y="3240405"/>
            <a:ext cx="3308126" cy="845720"/>
          </a:xfrm>
          <a:prstGeom prst="roundRect">
            <a:avLst>
              <a:gd name="adj" fmla="val 50000"/>
            </a:avLst>
          </a:prstGeom>
          <a:ln w="12700">
            <a:solidFill>
              <a:schemeClr val="accent1"/>
            </a:solidFill>
          </a:ln>
        </p:spPr>
        <p:txBody>
          <a:bodyPr lIns="432000" tIns="180000" rIns="432000" bIns="180000" anchor="ctr"/>
          <a:lstStyle>
            <a:lvl1pPr marL="171450" indent="-171450" algn="l">
              <a:spcBef>
                <a:spcPts val="0"/>
              </a:spcBef>
              <a:buFont typeface="Arial" panose="020B0604020202020204" pitchFamily="34" charset="0"/>
              <a:buChar char="•"/>
              <a:defRPr/>
            </a:lvl1pPr>
          </a:lstStyle>
          <a:p>
            <a:pPr lvl="0"/>
            <a:endParaRPr lang="nb-NO" dirty="0"/>
          </a:p>
        </p:txBody>
      </p:sp>
    </p:spTree>
    <p:extLst>
      <p:ext uri="{BB962C8B-B14F-4D97-AF65-F5344CB8AC3E}">
        <p14:creationId xmlns:p14="http://schemas.microsoft.com/office/powerpoint/2010/main" val="154781194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tel, tekst og innho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a:t>Klikk for å redigere tittelstil</a:t>
            </a:r>
          </a:p>
        </p:txBody>
      </p:sp>
      <p:sp>
        <p:nvSpPr>
          <p:cNvPr id="5" name="Plassholder for dato 4"/>
          <p:cNvSpPr>
            <a:spLocks noGrp="1"/>
          </p:cNvSpPr>
          <p:nvPr>
            <p:ph type="dt" sz="half" idx="10"/>
          </p:nvPr>
        </p:nvSpPr>
        <p:spPr/>
        <p:txBody>
          <a:bodyPr/>
          <a:lstStyle/>
          <a:p>
            <a:fld id="{154D0C61-2BB3-8043-BC4D-B763C6742CF6}" type="datetime1">
              <a:rPr lang="nb-NO" smtClean="0"/>
              <a:t>13.06.2022</a:t>
            </a:fld>
            <a:endParaRPr lang="nb-NO"/>
          </a:p>
        </p:txBody>
      </p:sp>
      <p:sp>
        <p:nvSpPr>
          <p:cNvPr id="6" name="Plassholder for bunntekst 5"/>
          <p:cNvSpPr>
            <a:spLocks noGrp="1"/>
          </p:cNvSpPr>
          <p:nvPr>
            <p:ph type="ftr" sz="quarter" idx="11"/>
          </p:nvPr>
        </p:nvSpPr>
        <p:spPr/>
        <p:txBody>
          <a:bodyPr/>
          <a:lstStyle/>
          <a:p>
            <a:endParaRPr lang="nb-NO"/>
          </a:p>
        </p:txBody>
      </p:sp>
      <p:sp>
        <p:nvSpPr>
          <p:cNvPr id="7" name="Plassholder for lysbildenummer 6"/>
          <p:cNvSpPr>
            <a:spLocks noGrp="1"/>
          </p:cNvSpPr>
          <p:nvPr>
            <p:ph type="sldNum" sz="quarter" idx="12"/>
          </p:nvPr>
        </p:nvSpPr>
        <p:spPr/>
        <p:txBody>
          <a:bodyPr/>
          <a:lstStyle/>
          <a:p>
            <a:fld id="{5751DFAA-887F-4071-8EAD-E8CA316FCF06}" type="slidenum">
              <a:rPr lang="nb-NO" smtClean="0"/>
              <a:t>‹#›</a:t>
            </a:fld>
            <a:endParaRPr lang="nb-NO"/>
          </a:p>
        </p:txBody>
      </p:sp>
      <p:sp>
        <p:nvSpPr>
          <p:cNvPr id="8" name="Plassholder for tekst 6">
            <a:extLst>
              <a:ext uri="{FF2B5EF4-FFF2-40B4-BE49-F238E27FC236}">
                <a16:creationId xmlns:a16="http://schemas.microsoft.com/office/drawing/2014/main" id="{98744464-09D1-4069-A73F-CFC7BD1DBF2F}"/>
              </a:ext>
            </a:extLst>
          </p:cNvPr>
          <p:cNvSpPr>
            <a:spLocks noGrp="1"/>
          </p:cNvSpPr>
          <p:nvPr>
            <p:ph type="body" sz="quarter" idx="13"/>
          </p:nvPr>
        </p:nvSpPr>
        <p:spPr>
          <a:xfrm>
            <a:off x="1053201" y="3240405"/>
            <a:ext cx="3308129" cy="845720"/>
          </a:xfrm>
          <a:prstGeom prst="roundRect">
            <a:avLst>
              <a:gd name="adj" fmla="val 50000"/>
            </a:avLst>
          </a:prstGeom>
          <a:ln w="12700">
            <a:solidFill>
              <a:schemeClr val="accent1"/>
            </a:solidFill>
          </a:ln>
        </p:spPr>
        <p:txBody>
          <a:bodyPr lIns="432000" tIns="180000" rIns="432000" bIns="180000" anchor="ctr"/>
          <a:lstStyle>
            <a:lvl1pPr marL="171450" indent="-171450" algn="l">
              <a:spcBef>
                <a:spcPts val="0"/>
              </a:spcBef>
              <a:buFont typeface="Arial" panose="020B0604020202020204" pitchFamily="34" charset="0"/>
              <a:buChar char="•"/>
              <a:defRPr/>
            </a:lvl1pPr>
          </a:lstStyle>
          <a:p>
            <a:pPr lvl="0"/>
            <a:endParaRPr lang="nb-NO" dirty="0"/>
          </a:p>
        </p:txBody>
      </p:sp>
      <p:sp>
        <p:nvSpPr>
          <p:cNvPr id="10" name="Plassholder for tekst 9">
            <a:extLst>
              <a:ext uri="{FF2B5EF4-FFF2-40B4-BE49-F238E27FC236}">
                <a16:creationId xmlns:a16="http://schemas.microsoft.com/office/drawing/2014/main" id="{F9357B9F-0BEB-49F1-8CA6-FFEE62A211FA}"/>
              </a:ext>
            </a:extLst>
          </p:cNvPr>
          <p:cNvSpPr>
            <a:spLocks noGrp="1"/>
          </p:cNvSpPr>
          <p:nvPr>
            <p:ph type="body" sz="quarter" idx="15"/>
          </p:nvPr>
        </p:nvSpPr>
        <p:spPr>
          <a:xfrm>
            <a:off x="1053201" y="1579699"/>
            <a:ext cx="3308129" cy="1552694"/>
          </a:xfrm>
          <a:prstGeom prst="rect">
            <a:avLst/>
          </a:prstGeom>
        </p:spPr>
        <p:txBody>
          <a:bodyPr lIns="0" tIns="0" rIns="0" bIns="0"/>
          <a:lstStyle/>
          <a:p>
            <a:pPr lvl="0"/>
            <a:r>
              <a:rPr lang="nb-NO" dirty="0"/>
              <a:t>Klikk for å redigere tekststiler i malen</a:t>
            </a:r>
          </a:p>
          <a:p>
            <a:pPr lvl="1"/>
            <a:r>
              <a:rPr lang="nb-NO" dirty="0"/>
              <a:t>Andre nivå</a:t>
            </a:r>
          </a:p>
          <a:p>
            <a:pPr lvl="2"/>
            <a:r>
              <a:rPr lang="nb-NO" dirty="0"/>
              <a:t>Tredje nivå</a:t>
            </a:r>
          </a:p>
          <a:p>
            <a:pPr lvl="3"/>
            <a:r>
              <a:rPr lang="nb-NO" dirty="0"/>
              <a:t>Fjerde nivå</a:t>
            </a:r>
          </a:p>
          <a:p>
            <a:pPr lvl="4"/>
            <a:r>
              <a:rPr lang="nb-NO" dirty="0"/>
              <a:t>Femte nivå</a:t>
            </a:r>
          </a:p>
        </p:txBody>
      </p:sp>
      <p:sp>
        <p:nvSpPr>
          <p:cNvPr id="11" name="Plassholder for tekst 2">
            <a:extLst>
              <a:ext uri="{FF2B5EF4-FFF2-40B4-BE49-F238E27FC236}">
                <a16:creationId xmlns:a16="http://schemas.microsoft.com/office/drawing/2014/main" id="{B9048B61-1613-4160-9D34-FE56E2B8DF84}"/>
              </a:ext>
            </a:extLst>
          </p:cNvPr>
          <p:cNvSpPr>
            <a:spLocks noGrp="1"/>
          </p:cNvSpPr>
          <p:nvPr>
            <p:ph type="body" idx="17"/>
          </p:nvPr>
        </p:nvSpPr>
        <p:spPr>
          <a:xfrm>
            <a:off x="5450125" y="1444681"/>
            <a:ext cx="3308129" cy="293770"/>
          </a:xfrm>
        </p:spPr>
        <p:txBody>
          <a:bodyPr anchor="t">
            <a:normAutofit/>
          </a:bodyPr>
          <a:lstStyle>
            <a:lvl1pPr marL="0" indent="0">
              <a:spcBef>
                <a:spcPts val="0"/>
              </a:spcBef>
              <a:buNone/>
              <a:defRPr sz="900" b="0"/>
            </a:lvl1pPr>
            <a:lvl2pPr marL="342883" indent="0">
              <a:buNone/>
              <a:defRPr sz="1500" b="1"/>
            </a:lvl2pPr>
            <a:lvl3pPr marL="685766" indent="0">
              <a:buNone/>
              <a:defRPr sz="1350" b="1"/>
            </a:lvl3pPr>
            <a:lvl4pPr marL="1028649" indent="0">
              <a:buNone/>
              <a:defRPr sz="1200" b="1"/>
            </a:lvl4pPr>
            <a:lvl5pPr marL="1371532" indent="0">
              <a:buNone/>
              <a:defRPr sz="1200" b="1"/>
            </a:lvl5pPr>
            <a:lvl6pPr marL="1714415" indent="0">
              <a:buNone/>
              <a:defRPr sz="1200" b="1"/>
            </a:lvl6pPr>
            <a:lvl7pPr marL="2057297" indent="0">
              <a:buNone/>
              <a:defRPr sz="1200" b="1"/>
            </a:lvl7pPr>
            <a:lvl8pPr marL="2400180" indent="0">
              <a:buNone/>
              <a:defRPr sz="1200" b="1"/>
            </a:lvl8pPr>
            <a:lvl9pPr marL="2743063" indent="0">
              <a:buNone/>
              <a:defRPr sz="1200" b="1"/>
            </a:lvl9pPr>
          </a:lstStyle>
          <a:p>
            <a:pPr lvl="0"/>
            <a:r>
              <a:rPr lang="nb-NO"/>
              <a:t>Klikk for å redigere tekststiler i malen</a:t>
            </a:r>
          </a:p>
        </p:txBody>
      </p:sp>
      <p:sp>
        <p:nvSpPr>
          <p:cNvPr id="13" name="Plassholder for tekst 11">
            <a:extLst>
              <a:ext uri="{FF2B5EF4-FFF2-40B4-BE49-F238E27FC236}">
                <a16:creationId xmlns:a16="http://schemas.microsoft.com/office/drawing/2014/main" id="{F569EB90-FAA0-40C4-919F-95559586A8BE}"/>
              </a:ext>
            </a:extLst>
          </p:cNvPr>
          <p:cNvSpPr>
            <a:spLocks noGrp="1"/>
          </p:cNvSpPr>
          <p:nvPr>
            <p:ph type="body" sz="quarter" idx="18" hasCustomPrompt="1"/>
          </p:nvPr>
        </p:nvSpPr>
        <p:spPr>
          <a:xfrm>
            <a:off x="5450125" y="4248199"/>
            <a:ext cx="3308129" cy="380874"/>
          </a:xfrm>
          <a:prstGeom prst="rect">
            <a:avLst/>
          </a:prstGeom>
        </p:spPr>
        <p:txBody>
          <a:bodyPr lIns="0" tIns="0" rIns="0" bIns="0">
            <a:normAutofit/>
          </a:bodyPr>
          <a:lstStyle>
            <a:lvl1pPr marL="0" indent="0">
              <a:spcBef>
                <a:spcPts val="0"/>
              </a:spcBef>
              <a:buNone/>
              <a:defRPr sz="825">
                <a:latin typeface="Red Hat Text" panose="02010503040201060303" pitchFamily="2" charset="0"/>
              </a:defRPr>
            </a:lvl1pPr>
          </a:lstStyle>
          <a:p>
            <a:pPr lvl="0"/>
            <a:r>
              <a:rPr lang="nb-NO" dirty="0"/>
              <a:t>Bildetekst</a:t>
            </a:r>
          </a:p>
        </p:txBody>
      </p:sp>
      <p:sp>
        <p:nvSpPr>
          <p:cNvPr id="14" name="Plassholder for innhold 13">
            <a:extLst>
              <a:ext uri="{FF2B5EF4-FFF2-40B4-BE49-F238E27FC236}">
                <a16:creationId xmlns:a16="http://schemas.microsoft.com/office/drawing/2014/main" id="{A27D3311-225A-4F30-BB76-0E4B20FD86DF}"/>
              </a:ext>
            </a:extLst>
          </p:cNvPr>
          <p:cNvSpPr>
            <a:spLocks noGrp="1"/>
          </p:cNvSpPr>
          <p:nvPr>
            <p:ph sz="quarter" idx="19"/>
          </p:nvPr>
        </p:nvSpPr>
        <p:spPr>
          <a:xfrm>
            <a:off x="5450125" y="1849732"/>
            <a:ext cx="3308129" cy="2295287"/>
          </a:xfrm>
          <a:prstGeom prst="rect">
            <a:avLst/>
          </a:prstGeom>
        </p:spPr>
        <p:txBody>
          <a:bodyPr lIns="0" tIns="0" rIns="0" bIns="0"/>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Tree>
    <p:extLst>
      <p:ext uri="{BB962C8B-B14F-4D97-AF65-F5344CB8AC3E}">
        <p14:creationId xmlns:p14="http://schemas.microsoft.com/office/powerpoint/2010/main" val="401171338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Stort innhold">
    <p:spTree>
      <p:nvGrpSpPr>
        <p:cNvPr id="1" name=""/>
        <p:cNvGrpSpPr/>
        <p:nvPr/>
      </p:nvGrpSpPr>
      <p:grpSpPr>
        <a:xfrm>
          <a:off x="0" y="0"/>
          <a:ext cx="0" cy="0"/>
          <a:chOff x="0" y="0"/>
          <a:chExt cx="0" cy="0"/>
        </a:xfrm>
      </p:grpSpPr>
      <p:sp>
        <p:nvSpPr>
          <p:cNvPr id="3" name="Plassholder for tekst 2"/>
          <p:cNvSpPr>
            <a:spLocks noGrp="1"/>
          </p:cNvSpPr>
          <p:nvPr>
            <p:ph type="body" idx="1"/>
          </p:nvPr>
        </p:nvSpPr>
        <p:spPr>
          <a:xfrm>
            <a:off x="1053201" y="1444681"/>
            <a:ext cx="7183363" cy="293770"/>
          </a:xfrm>
        </p:spPr>
        <p:txBody>
          <a:bodyPr anchor="t">
            <a:normAutofit/>
          </a:bodyPr>
          <a:lstStyle>
            <a:lvl1pPr marL="0" indent="0">
              <a:spcBef>
                <a:spcPts val="0"/>
              </a:spcBef>
              <a:buNone/>
              <a:defRPr sz="900" b="0"/>
            </a:lvl1pPr>
            <a:lvl2pPr marL="342883" indent="0">
              <a:buNone/>
              <a:defRPr sz="1500" b="1"/>
            </a:lvl2pPr>
            <a:lvl3pPr marL="685766" indent="0">
              <a:buNone/>
              <a:defRPr sz="1350" b="1"/>
            </a:lvl3pPr>
            <a:lvl4pPr marL="1028649" indent="0">
              <a:buNone/>
              <a:defRPr sz="1200" b="1"/>
            </a:lvl4pPr>
            <a:lvl5pPr marL="1371532" indent="0">
              <a:buNone/>
              <a:defRPr sz="1200" b="1"/>
            </a:lvl5pPr>
            <a:lvl6pPr marL="1714415" indent="0">
              <a:buNone/>
              <a:defRPr sz="1200" b="1"/>
            </a:lvl6pPr>
            <a:lvl7pPr marL="2057297" indent="0">
              <a:buNone/>
              <a:defRPr sz="1200" b="1"/>
            </a:lvl7pPr>
            <a:lvl8pPr marL="2400180" indent="0">
              <a:buNone/>
              <a:defRPr sz="1200" b="1"/>
            </a:lvl8pPr>
            <a:lvl9pPr marL="2743063" indent="0">
              <a:buNone/>
              <a:defRPr sz="1200" b="1"/>
            </a:lvl9pPr>
          </a:lstStyle>
          <a:p>
            <a:pPr lvl="0"/>
            <a:r>
              <a:rPr lang="nb-NO"/>
              <a:t>Klikk for å redigere tekststiler i malen</a:t>
            </a:r>
          </a:p>
        </p:txBody>
      </p:sp>
      <p:sp>
        <p:nvSpPr>
          <p:cNvPr id="7" name="Plassholder for dato 6"/>
          <p:cNvSpPr>
            <a:spLocks noGrp="1"/>
          </p:cNvSpPr>
          <p:nvPr>
            <p:ph type="dt" sz="half" idx="10"/>
          </p:nvPr>
        </p:nvSpPr>
        <p:spPr/>
        <p:txBody>
          <a:bodyPr/>
          <a:lstStyle/>
          <a:p>
            <a:fld id="{55257614-9EAA-F545-81CB-C4D62CEA0F57}" type="datetime1">
              <a:rPr lang="nb-NO" smtClean="0"/>
              <a:t>13.06.2022</a:t>
            </a:fld>
            <a:endParaRPr lang="nb-NO"/>
          </a:p>
        </p:txBody>
      </p:sp>
      <p:sp>
        <p:nvSpPr>
          <p:cNvPr id="8" name="Plassholder for bunntekst 7"/>
          <p:cNvSpPr>
            <a:spLocks noGrp="1"/>
          </p:cNvSpPr>
          <p:nvPr>
            <p:ph type="ftr" sz="quarter" idx="11"/>
          </p:nvPr>
        </p:nvSpPr>
        <p:spPr/>
        <p:txBody>
          <a:bodyPr/>
          <a:lstStyle/>
          <a:p>
            <a:endParaRPr lang="nb-NO"/>
          </a:p>
        </p:txBody>
      </p:sp>
      <p:sp>
        <p:nvSpPr>
          <p:cNvPr id="9" name="Plassholder for lysbildenummer 8"/>
          <p:cNvSpPr>
            <a:spLocks noGrp="1"/>
          </p:cNvSpPr>
          <p:nvPr>
            <p:ph type="sldNum" sz="quarter" idx="12"/>
          </p:nvPr>
        </p:nvSpPr>
        <p:spPr/>
        <p:txBody>
          <a:bodyPr/>
          <a:lstStyle/>
          <a:p>
            <a:fld id="{5751DFAA-887F-4071-8EAD-E8CA316FCF06}" type="slidenum">
              <a:rPr lang="nb-NO" smtClean="0"/>
              <a:t>‹#›</a:t>
            </a:fld>
            <a:endParaRPr lang="nb-NO"/>
          </a:p>
        </p:txBody>
      </p:sp>
      <p:sp>
        <p:nvSpPr>
          <p:cNvPr id="10" name="Tittel 9">
            <a:extLst>
              <a:ext uri="{FF2B5EF4-FFF2-40B4-BE49-F238E27FC236}">
                <a16:creationId xmlns:a16="http://schemas.microsoft.com/office/drawing/2014/main" id="{FCF5CF11-AC1D-4944-80D2-D10AB246077C}"/>
              </a:ext>
            </a:extLst>
          </p:cNvPr>
          <p:cNvSpPr>
            <a:spLocks noGrp="1"/>
          </p:cNvSpPr>
          <p:nvPr>
            <p:ph type="title"/>
          </p:nvPr>
        </p:nvSpPr>
        <p:spPr/>
        <p:txBody>
          <a:bodyPr/>
          <a:lstStyle/>
          <a:p>
            <a:r>
              <a:rPr lang="nb-NO"/>
              <a:t>Klikk for å redigere tittelstil</a:t>
            </a:r>
          </a:p>
        </p:txBody>
      </p:sp>
      <p:sp>
        <p:nvSpPr>
          <p:cNvPr id="12" name="Plassholder for tekst 11">
            <a:extLst>
              <a:ext uri="{FF2B5EF4-FFF2-40B4-BE49-F238E27FC236}">
                <a16:creationId xmlns:a16="http://schemas.microsoft.com/office/drawing/2014/main" id="{A38B3BCE-3A8A-4C22-B4FB-1EB6842E1C08}"/>
              </a:ext>
            </a:extLst>
          </p:cNvPr>
          <p:cNvSpPr>
            <a:spLocks noGrp="1"/>
          </p:cNvSpPr>
          <p:nvPr>
            <p:ph type="body" sz="quarter" idx="15" hasCustomPrompt="1"/>
          </p:nvPr>
        </p:nvSpPr>
        <p:spPr>
          <a:xfrm>
            <a:off x="1053801" y="4248199"/>
            <a:ext cx="7183363" cy="380874"/>
          </a:xfrm>
          <a:prstGeom prst="rect">
            <a:avLst/>
          </a:prstGeom>
        </p:spPr>
        <p:txBody>
          <a:bodyPr lIns="0" tIns="0" rIns="0" bIns="0">
            <a:normAutofit/>
          </a:bodyPr>
          <a:lstStyle>
            <a:lvl1pPr marL="0" indent="0">
              <a:spcBef>
                <a:spcPts val="0"/>
              </a:spcBef>
              <a:buNone/>
              <a:defRPr sz="825">
                <a:latin typeface="Red Hat Text" panose="02010503040201060303" pitchFamily="2" charset="0"/>
              </a:defRPr>
            </a:lvl1pPr>
          </a:lstStyle>
          <a:p>
            <a:pPr lvl="0"/>
            <a:r>
              <a:rPr lang="nb-NO" dirty="0"/>
              <a:t>Bildetekst</a:t>
            </a:r>
          </a:p>
        </p:txBody>
      </p:sp>
      <p:sp>
        <p:nvSpPr>
          <p:cNvPr id="14" name="Plassholder for innhold 13">
            <a:extLst>
              <a:ext uri="{FF2B5EF4-FFF2-40B4-BE49-F238E27FC236}">
                <a16:creationId xmlns:a16="http://schemas.microsoft.com/office/drawing/2014/main" id="{8CEC189F-D519-4CBF-B551-8D834A0C9ADB}"/>
              </a:ext>
            </a:extLst>
          </p:cNvPr>
          <p:cNvSpPr>
            <a:spLocks noGrp="1"/>
          </p:cNvSpPr>
          <p:nvPr>
            <p:ph sz="quarter" idx="16"/>
          </p:nvPr>
        </p:nvSpPr>
        <p:spPr>
          <a:xfrm>
            <a:off x="1053201" y="1849732"/>
            <a:ext cx="7183363" cy="2295287"/>
          </a:xfrm>
          <a:prstGeom prst="rect">
            <a:avLst/>
          </a:prstGeom>
        </p:spPr>
        <p:txBody>
          <a:bodyPr lIns="0" tIns="0" rIns="0" bIns="0"/>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Tree>
    <p:extLst>
      <p:ext uri="{BB962C8B-B14F-4D97-AF65-F5344CB8AC3E}">
        <p14:creationId xmlns:p14="http://schemas.microsoft.com/office/powerpoint/2010/main" val="262500834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o innholdsdeler med bildetekst">
    <p:bg>
      <p:bgPr>
        <a:solidFill>
          <a:schemeClr val="bg1"/>
        </a:solidFill>
        <a:effectLst/>
      </p:bgPr>
    </p:bg>
    <p:spTree>
      <p:nvGrpSpPr>
        <p:cNvPr id="1" name=""/>
        <p:cNvGrpSpPr/>
        <p:nvPr/>
      </p:nvGrpSpPr>
      <p:grpSpPr>
        <a:xfrm>
          <a:off x="0" y="0"/>
          <a:ext cx="0" cy="0"/>
          <a:chOff x="0" y="0"/>
          <a:chExt cx="0" cy="0"/>
        </a:xfrm>
      </p:grpSpPr>
      <p:sp>
        <p:nvSpPr>
          <p:cNvPr id="3" name="Plassholder for tekst 2"/>
          <p:cNvSpPr>
            <a:spLocks noGrp="1"/>
          </p:cNvSpPr>
          <p:nvPr>
            <p:ph type="body" idx="1"/>
          </p:nvPr>
        </p:nvSpPr>
        <p:spPr>
          <a:xfrm>
            <a:off x="1053201" y="1444681"/>
            <a:ext cx="3848231" cy="293770"/>
          </a:xfrm>
        </p:spPr>
        <p:txBody>
          <a:bodyPr anchor="t">
            <a:normAutofit/>
          </a:bodyPr>
          <a:lstStyle>
            <a:lvl1pPr marL="0" indent="0">
              <a:spcBef>
                <a:spcPts val="0"/>
              </a:spcBef>
              <a:buNone/>
              <a:defRPr sz="900" b="0"/>
            </a:lvl1pPr>
            <a:lvl2pPr marL="342883" indent="0">
              <a:buNone/>
              <a:defRPr sz="1500" b="1"/>
            </a:lvl2pPr>
            <a:lvl3pPr marL="685766" indent="0">
              <a:buNone/>
              <a:defRPr sz="1350" b="1"/>
            </a:lvl3pPr>
            <a:lvl4pPr marL="1028649" indent="0">
              <a:buNone/>
              <a:defRPr sz="1200" b="1"/>
            </a:lvl4pPr>
            <a:lvl5pPr marL="1371532" indent="0">
              <a:buNone/>
              <a:defRPr sz="1200" b="1"/>
            </a:lvl5pPr>
            <a:lvl6pPr marL="1714415" indent="0">
              <a:buNone/>
              <a:defRPr sz="1200" b="1"/>
            </a:lvl6pPr>
            <a:lvl7pPr marL="2057297" indent="0">
              <a:buNone/>
              <a:defRPr sz="1200" b="1"/>
            </a:lvl7pPr>
            <a:lvl8pPr marL="2400180" indent="0">
              <a:buNone/>
              <a:defRPr sz="1200" b="1"/>
            </a:lvl8pPr>
            <a:lvl9pPr marL="2743063" indent="0">
              <a:buNone/>
              <a:defRPr sz="1200" b="1"/>
            </a:lvl9pPr>
          </a:lstStyle>
          <a:p>
            <a:pPr lvl="0"/>
            <a:r>
              <a:rPr lang="nb-NO"/>
              <a:t>Klikk for å redigere tekststiler i malen</a:t>
            </a:r>
          </a:p>
        </p:txBody>
      </p:sp>
      <p:sp>
        <p:nvSpPr>
          <p:cNvPr id="7" name="Plassholder for dato 6"/>
          <p:cNvSpPr>
            <a:spLocks noGrp="1"/>
          </p:cNvSpPr>
          <p:nvPr>
            <p:ph type="dt" sz="half" idx="10"/>
          </p:nvPr>
        </p:nvSpPr>
        <p:spPr/>
        <p:txBody>
          <a:bodyPr/>
          <a:lstStyle/>
          <a:p>
            <a:fld id="{20FB5FAF-3A77-554E-8BF2-8E881ECAF5D7}" type="datetime1">
              <a:rPr lang="nb-NO" smtClean="0"/>
              <a:t>13.06.2022</a:t>
            </a:fld>
            <a:endParaRPr lang="nb-NO"/>
          </a:p>
        </p:txBody>
      </p:sp>
      <p:sp>
        <p:nvSpPr>
          <p:cNvPr id="8" name="Plassholder for bunntekst 7"/>
          <p:cNvSpPr>
            <a:spLocks noGrp="1"/>
          </p:cNvSpPr>
          <p:nvPr>
            <p:ph type="ftr" sz="quarter" idx="11"/>
          </p:nvPr>
        </p:nvSpPr>
        <p:spPr/>
        <p:txBody>
          <a:bodyPr/>
          <a:lstStyle/>
          <a:p>
            <a:endParaRPr lang="nb-NO"/>
          </a:p>
        </p:txBody>
      </p:sp>
      <p:sp>
        <p:nvSpPr>
          <p:cNvPr id="9" name="Plassholder for lysbildenummer 8"/>
          <p:cNvSpPr>
            <a:spLocks noGrp="1"/>
          </p:cNvSpPr>
          <p:nvPr>
            <p:ph type="sldNum" sz="quarter" idx="12"/>
          </p:nvPr>
        </p:nvSpPr>
        <p:spPr/>
        <p:txBody>
          <a:bodyPr/>
          <a:lstStyle/>
          <a:p>
            <a:fld id="{5751DFAA-887F-4071-8EAD-E8CA316FCF06}" type="slidenum">
              <a:rPr lang="nb-NO" smtClean="0"/>
              <a:t>‹#›</a:t>
            </a:fld>
            <a:endParaRPr lang="nb-NO"/>
          </a:p>
        </p:txBody>
      </p:sp>
      <p:sp>
        <p:nvSpPr>
          <p:cNvPr id="10" name="Tittel 9">
            <a:extLst>
              <a:ext uri="{FF2B5EF4-FFF2-40B4-BE49-F238E27FC236}">
                <a16:creationId xmlns:a16="http://schemas.microsoft.com/office/drawing/2014/main" id="{FCF5CF11-AC1D-4944-80D2-D10AB246077C}"/>
              </a:ext>
            </a:extLst>
          </p:cNvPr>
          <p:cNvSpPr>
            <a:spLocks noGrp="1"/>
          </p:cNvSpPr>
          <p:nvPr>
            <p:ph type="title"/>
          </p:nvPr>
        </p:nvSpPr>
        <p:spPr/>
        <p:txBody>
          <a:bodyPr/>
          <a:lstStyle/>
          <a:p>
            <a:r>
              <a:rPr lang="nb-NO"/>
              <a:t>Klikk for å redigere tittelstil</a:t>
            </a:r>
          </a:p>
        </p:txBody>
      </p:sp>
      <p:sp>
        <p:nvSpPr>
          <p:cNvPr id="12" name="Plassholder for tekst 11">
            <a:extLst>
              <a:ext uri="{FF2B5EF4-FFF2-40B4-BE49-F238E27FC236}">
                <a16:creationId xmlns:a16="http://schemas.microsoft.com/office/drawing/2014/main" id="{A38B3BCE-3A8A-4C22-B4FB-1EB6842E1C08}"/>
              </a:ext>
            </a:extLst>
          </p:cNvPr>
          <p:cNvSpPr>
            <a:spLocks noGrp="1"/>
          </p:cNvSpPr>
          <p:nvPr>
            <p:ph type="body" sz="quarter" idx="15" hasCustomPrompt="1"/>
          </p:nvPr>
        </p:nvSpPr>
        <p:spPr>
          <a:xfrm>
            <a:off x="1053801" y="4248199"/>
            <a:ext cx="3848231" cy="380874"/>
          </a:xfrm>
          <a:prstGeom prst="rect">
            <a:avLst/>
          </a:prstGeom>
        </p:spPr>
        <p:txBody>
          <a:bodyPr lIns="0" tIns="0" rIns="0" bIns="0">
            <a:normAutofit/>
          </a:bodyPr>
          <a:lstStyle>
            <a:lvl1pPr marL="0" indent="0">
              <a:spcBef>
                <a:spcPts val="0"/>
              </a:spcBef>
              <a:buNone/>
              <a:defRPr sz="825">
                <a:latin typeface="Red Hat Text" panose="02010503040201060303" pitchFamily="2" charset="0"/>
              </a:defRPr>
            </a:lvl1pPr>
          </a:lstStyle>
          <a:p>
            <a:pPr lvl="0"/>
            <a:r>
              <a:rPr lang="nb-NO" dirty="0"/>
              <a:t>Bildetekst</a:t>
            </a:r>
          </a:p>
        </p:txBody>
      </p:sp>
      <p:sp>
        <p:nvSpPr>
          <p:cNvPr id="14" name="Plassholder for innhold 13">
            <a:extLst>
              <a:ext uri="{FF2B5EF4-FFF2-40B4-BE49-F238E27FC236}">
                <a16:creationId xmlns:a16="http://schemas.microsoft.com/office/drawing/2014/main" id="{8CEC189F-D519-4CBF-B551-8D834A0C9ADB}"/>
              </a:ext>
            </a:extLst>
          </p:cNvPr>
          <p:cNvSpPr>
            <a:spLocks noGrp="1"/>
          </p:cNvSpPr>
          <p:nvPr>
            <p:ph sz="quarter" idx="16"/>
          </p:nvPr>
        </p:nvSpPr>
        <p:spPr>
          <a:xfrm>
            <a:off x="1053201" y="1849732"/>
            <a:ext cx="3848231" cy="2295287"/>
          </a:xfrm>
          <a:prstGeom prst="rect">
            <a:avLst/>
          </a:prstGeom>
        </p:spPr>
        <p:txBody>
          <a:bodyPr lIns="0" tIns="0" rIns="0" bIns="0"/>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11" name="Plassholder for tekst 2">
            <a:extLst>
              <a:ext uri="{FF2B5EF4-FFF2-40B4-BE49-F238E27FC236}">
                <a16:creationId xmlns:a16="http://schemas.microsoft.com/office/drawing/2014/main" id="{B51D8D99-EF29-42E2-B7D9-5E96AB414EBC}"/>
              </a:ext>
            </a:extLst>
          </p:cNvPr>
          <p:cNvSpPr>
            <a:spLocks noGrp="1"/>
          </p:cNvSpPr>
          <p:nvPr>
            <p:ph type="body" idx="17"/>
          </p:nvPr>
        </p:nvSpPr>
        <p:spPr>
          <a:xfrm>
            <a:off x="5450125" y="1444681"/>
            <a:ext cx="3308129" cy="293770"/>
          </a:xfrm>
        </p:spPr>
        <p:txBody>
          <a:bodyPr anchor="t">
            <a:normAutofit/>
          </a:bodyPr>
          <a:lstStyle>
            <a:lvl1pPr marL="0" indent="0">
              <a:spcBef>
                <a:spcPts val="0"/>
              </a:spcBef>
              <a:buNone/>
              <a:defRPr sz="900" b="0"/>
            </a:lvl1pPr>
            <a:lvl2pPr marL="342883" indent="0">
              <a:buNone/>
              <a:defRPr sz="1500" b="1"/>
            </a:lvl2pPr>
            <a:lvl3pPr marL="685766" indent="0">
              <a:buNone/>
              <a:defRPr sz="1350" b="1"/>
            </a:lvl3pPr>
            <a:lvl4pPr marL="1028649" indent="0">
              <a:buNone/>
              <a:defRPr sz="1200" b="1"/>
            </a:lvl4pPr>
            <a:lvl5pPr marL="1371532" indent="0">
              <a:buNone/>
              <a:defRPr sz="1200" b="1"/>
            </a:lvl5pPr>
            <a:lvl6pPr marL="1714415" indent="0">
              <a:buNone/>
              <a:defRPr sz="1200" b="1"/>
            </a:lvl6pPr>
            <a:lvl7pPr marL="2057297" indent="0">
              <a:buNone/>
              <a:defRPr sz="1200" b="1"/>
            </a:lvl7pPr>
            <a:lvl8pPr marL="2400180" indent="0">
              <a:buNone/>
              <a:defRPr sz="1200" b="1"/>
            </a:lvl8pPr>
            <a:lvl9pPr marL="2743063" indent="0">
              <a:buNone/>
              <a:defRPr sz="1200" b="1"/>
            </a:lvl9pPr>
          </a:lstStyle>
          <a:p>
            <a:pPr lvl="0"/>
            <a:r>
              <a:rPr lang="nb-NO"/>
              <a:t>Klikk for å redigere tekststiler i malen</a:t>
            </a:r>
          </a:p>
        </p:txBody>
      </p:sp>
      <p:sp>
        <p:nvSpPr>
          <p:cNvPr id="13" name="Plassholder for tekst 11">
            <a:extLst>
              <a:ext uri="{FF2B5EF4-FFF2-40B4-BE49-F238E27FC236}">
                <a16:creationId xmlns:a16="http://schemas.microsoft.com/office/drawing/2014/main" id="{D9527C7D-0CF2-423A-A3ED-2B4E6BAB3948}"/>
              </a:ext>
            </a:extLst>
          </p:cNvPr>
          <p:cNvSpPr>
            <a:spLocks noGrp="1"/>
          </p:cNvSpPr>
          <p:nvPr>
            <p:ph type="body" sz="quarter" idx="18" hasCustomPrompt="1"/>
          </p:nvPr>
        </p:nvSpPr>
        <p:spPr>
          <a:xfrm>
            <a:off x="5450125" y="4248199"/>
            <a:ext cx="3308129" cy="380874"/>
          </a:xfrm>
          <a:prstGeom prst="rect">
            <a:avLst/>
          </a:prstGeom>
        </p:spPr>
        <p:txBody>
          <a:bodyPr lIns="0" tIns="0" rIns="0" bIns="0">
            <a:normAutofit/>
          </a:bodyPr>
          <a:lstStyle>
            <a:lvl1pPr marL="0" indent="0">
              <a:spcBef>
                <a:spcPts val="0"/>
              </a:spcBef>
              <a:buNone/>
              <a:defRPr sz="825">
                <a:latin typeface="Red Hat Text" panose="02010503040201060303" pitchFamily="2" charset="0"/>
              </a:defRPr>
            </a:lvl1pPr>
          </a:lstStyle>
          <a:p>
            <a:pPr lvl="0"/>
            <a:r>
              <a:rPr lang="nb-NO" dirty="0"/>
              <a:t>Bildetekst</a:t>
            </a:r>
          </a:p>
        </p:txBody>
      </p:sp>
      <p:sp>
        <p:nvSpPr>
          <p:cNvPr id="15" name="Plassholder for innhold 13">
            <a:extLst>
              <a:ext uri="{FF2B5EF4-FFF2-40B4-BE49-F238E27FC236}">
                <a16:creationId xmlns:a16="http://schemas.microsoft.com/office/drawing/2014/main" id="{967FB52B-69C1-4667-954F-BD50D819E2A5}"/>
              </a:ext>
            </a:extLst>
          </p:cNvPr>
          <p:cNvSpPr>
            <a:spLocks noGrp="1"/>
          </p:cNvSpPr>
          <p:nvPr>
            <p:ph sz="quarter" idx="19"/>
          </p:nvPr>
        </p:nvSpPr>
        <p:spPr>
          <a:xfrm>
            <a:off x="5450125" y="1849732"/>
            <a:ext cx="3308129" cy="2295287"/>
          </a:xfrm>
          <a:prstGeom prst="rect">
            <a:avLst/>
          </a:prstGeom>
        </p:spPr>
        <p:txBody>
          <a:bodyPr lIns="0" tIns="0" rIns="0" bIns="0"/>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Tree>
    <p:extLst>
      <p:ext uri="{BB962C8B-B14F-4D97-AF65-F5344CB8AC3E}">
        <p14:creationId xmlns:p14="http://schemas.microsoft.com/office/powerpoint/2010/main" val="14717186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To innholdsdeler med bildetekst #2">
    <p:bg>
      <p:bgPr>
        <a:solidFill>
          <a:schemeClr val="bg1"/>
        </a:solidFill>
        <a:effectLst/>
      </p:bgPr>
    </p:bg>
    <p:spTree>
      <p:nvGrpSpPr>
        <p:cNvPr id="1" name=""/>
        <p:cNvGrpSpPr/>
        <p:nvPr/>
      </p:nvGrpSpPr>
      <p:grpSpPr>
        <a:xfrm>
          <a:off x="0" y="0"/>
          <a:ext cx="0" cy="0"/>
          <a:chOff x="0" y="0"/>
          <a:chExt cx="0" cy="0"/>
        </a:xfrm>
      </p:grpSpPr>
      <p:sp>
        <p:nvSpPr>
          <p:cNvPr id="3" name="Plassholder for tekst 2"/>
          <p:cNvSpPr>
            <a:spLocks noGrp="1"/>
          </p:cNvSpPr>
          <p:nvPr>
            <p:ph type="body" idx="1"/>
          </p:nvPr>
        </p:nvSpPr>
        <p:spPr>
          <a:xfrm>
            <a:off x="1053201" y="1444681"/>
            <a:ext cx="3308129" cy="293770"/>
          </a:xfrm>
        </p:spPr>
        <p:txBody>
          <a:bodyPr anchor="t">
            <a:normAutofit/>
          </a:bodyPr>
          <a:lstStyle>
            <a:lvl1pPr marL="0" indent="0">
              <a:spcBef>
                <a:spcPts val="0"/>
              </a:spcBef>
              <a:buNone/>
              <a:defRPr sz="900" b="0"/>
            </a:lvl1pPr>
            <a:lvl2pPr marL="342883" indent="0">
              <a:buNone/>
              <a:defRPr sz="1500" b="1"/>
            </a:lvl2pPr>
            <a:lvl3pPr marL="685766" indent="0">
              <a:buNone/>
              <a:defRPr sz="1350" b="1"/>
            </a:lvl3pPr>
            <a:lvl4pPr marL="1028649" indent="0">
              <a:buNone/>
              <a:defRPr sz="1200" b="1"/>
            </a:lvl4pPr>
            <a:lvl5pPr marL="1371532" indent="0">
              <a:buNone/>
              <a:defRPr sz="1200" b="1"/>
            </a:lvl5pPr>
            <a:lvl6pPr marL="1714415" indent="0">
              <a:buNone/>
              <a:defRPr sz="1200" b="1"/>
            </a:lvl6pPr>
            <a:lvl7pPr marL="2057297" indent="0">
              <a:buNone/>
              <a:defRPr sz="1200" b="1"/>
            </a:lvl7pPr>
            <a:lvl8pPr marL="2400180" indent="0">
              <a:buNone/>
              <a:defRPr sz="1200" b="1"/>
            </a:lvl8pPr>
            <a:lvl9pPr marL="2743063" indent="0">
              <a:buNone/>
              <a:defRPr sz="1200" b="1"/>
            </a:lvl9pPr>
          </a:lstStyle>
          <a:p>
            <a:pPr lvl="0"/>
            <a:r>
              <a:rPr lang="nb-NO"/>
              <a:t>Klikk for å redigere tekststiler i malen</a:t>
            </a:r>
          </a:p>
        </p:txBody>
      </p:sp>
      <p:sp>
        <p:nvSpPr>
          <p:cNvPr id="7" name="Plassholder for dato 6"/>
          <p:cNvSpPr>
            <a:spLocks noGrp="1"/>
          </p:cNvSpPr>
          <p:nvPr>
            <p:ph type="dt" sz="half" idx="10"/>
          </p:nvPr>
        </p:nvSpPr>
        <p:spPr/>
        <p:txBody>
          <a:bodyPr/>
          <a:lstStyle/>
          <a:p>
            <a:fld id="{F8E83157-39AF-9F41-AD5D-41F7550C34F8}" type="datetime1">
              <a:rPr lang="nb-NO" smtClean="0"/>
              <a:t>13.06.2022</a:t>
            </a:fld>
            <a:endParaRPr lang="nb-NO"/>
          </a:p>
        </p:txBody>
      </p:sp>
      <p:sp>
        <p:nvSpPr>
          <p:cNvPr id="8" name="Plassholder for bunntekst 7"/>
          <p:cNvSpPr>
            <a:spLocks noGrp="1"/>
          </p:cNvSpPr>
          <p:nvPr>
            <p:ph type="ftr" sz="quarter" idx="11"/>
          </p:nvPr>
        </p:nvSpPr>
        <p:spPr/>
        <p:txBody>
          <a:bodyPr/>
          <a:lstStyle/>
          <a:p>
            <a:endParaRPr lang="nb-NO"/>
          </a:p>
        </p:txBody>
      </p:sp>
      <p:sp>
        <p:nvSpPr>
          <p:cNvPr id="9" name="Plassholder for lysbildenummer 8"/>
          <p:cNvSpPr>
            <a:spLocks noGrp="1"/>
          </p:cNvSpPr>
          <p:nvPr>
            <p:ph type="sldNum" sz="quarter" idx="12"/>
          </p:nvPr>
        </p:nvSpPr>
        <p:spPr/>
        <p:txBody>
          <a:bodyPr/>
          <a:lstStyle/>
          <a:p>
            <a:fld id="{5751DFAA-887F-4071-8EAD-E8CA316FCF06}" type="slidenum">
              <a:rPr lang="nb-NO" smtClean="0"/>
              <a:t>‹#›</a:t>
            </a:fld>
            <a:endParaRPr lang="nb-NO"/>
          </a:p>
        </p:txBody>
      </p:sp>
      <p:sp>
        <p:nvSpPr>
          <p:cNvPr id="10" name="Tittel 9">
            <a:extLst>
              <a:ext uri="{FF2B5EF4-FFF2-40B4-BE49-F238E27FC236}">
                <a16:creationId xmlns:a16="http://schemas.microsoft.com/office/drawing/2014/main" id="{FCF5CF11-AC1D-4944-80D2-D10AB246077C}"/>
              </a:ext>
            </a:extLst>
          </p:cNvPr>
          <p:cNvSpPr>
            <a:spLocks noGrp="1"/>
          </p:cNvSpPr>
          <p:nvPr>
            <p:ph type="title"/>
          </p:nvPr>
        </p:nvSpPr>
        <p:spPr/>
        <p:txBody>
          <a:bodyPr/>
          <a:lstStyle/>
          <a:p>
            <a:r>
              <a:rPr lang="nb-NO"/>
              <a:t>Klikk for å redigere tittelstil</a:t>
            </a:r>
          </a:p>
        </p:txBody>
      </p:sp>
      <p:sp>
        <p:nvSpPr>
          <p:cNvPr id="12" name="Plassholder for tekst 11">
            <a:extLst>
              <a:ext uri="{FF2B5EF4-FFF2-40B4-BE49-F238E27FC236}">
                <a16:creationId xmlns:a16="http://schemas.microsoft.com/office/drawing/2014/main" id="{A38B3BCE-3A8A-4C22-B4FB-1EB6842E1C08}"/>
              </a:ext>
            </a:extLst>
          </p:cNvPr>
          <p:cNvSpPr>
            <a:spLocks noGrp="1"/>
          </p:cNvSpPr>
          <p:nvPr>
            <p:ph type="body" sz="quarter" idx="15" hasCustomPrompt="1"/>
          </p:nvPr>
        </p:nvSpPr>
        <p:spPr>
          <a:xfrm>
            <a:off x="1053800" y="4248199"/>
            <a:ext cx="3308129" cy="380874"/>
          </a:xfrm>
          <a:prstGeom prst="rect">
            <a:avLst/>
          </a:prstGeom>
        </p:spPr>
        <p:txBody>
          <a:bodyPr lIns="0" tIns="0" rIns="0" bIns="0">
            <a:normAutofit/>
          </a:bodyPr>
          <a:lstStyle>
            <a:lvl1pPr marL="0" indent="0">
              <a:spcBef>
                <a:spcPts val="0"/>
              </a:spcBef>
              <a:buNone/>
              <a:defRPr sz="825">
                <a:latin typeface="Red Hat Text" panose="02010503040201060303" pitchFamily="2" charset="0"/>
              </a:defRPr>
            </a:lvl1pPr>
          </a:lstStyle>
          <a:p>
            <a:pPr lvl="0"/>
            <a:r>
              <a:rPr lang="nb-NO" dirty="0"/>
              <a:t>Bildetekst</a:t>
            </a:r>
          </a:p>
        </p:txBody>
      </p:sp>
      <p:sp>
        <p:nvSpPr>
          <p:cNvPr id="14" name="Plassholder for innhold 13">
            <a:extLst>
              <a:ext uri="{FF2B5EF4-FFF2-40B4-BE49-F238E27FC236}">
                <a16:creationId xmlns:a16="http://schemas.microsoft.com/office/drawing/2014/main" id="{8CEC189F-D519-4CBF-B551-8D834A0C9ADB}"/>
              </a:ext>
            </a:extLst>
          </p:cNvPr>
          <p:cNvSpPr>
            <a:spLocks noGrp="1"/>
          </p:cNvSpPr>
          <p:nvPr>
            <p:ph sz="quarter" idx="16"/>
          </p:nvPr>
        </p:nvSpPr>
        <p:spPr>
          <a:xfrm>
            <a:off x="1053201" y="1849732"/>
            <a:ext cx="3308129" cy="2295287"/>
          </a:xfrm>
          <a:prstGeom prst="rect">
            <a:avLst/>
          </a:prstGeom>
        </p:spPr>
        <p:txBody>
          <a:bodyPr lIns="0" tIns="0" rIns="0" bIns="0"/>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11" name="Plassholder for tekst 2">
            <a:extLst>
              <a:ext uri="{FF2B5EF4-FFF2-40B4-BE49-F238E27FC236}">
                <a16:creationId xmlns:a16="http://schemas.microsoft.com/office/drawing/2014/main" id="{B51D8D99-EF29-42E2-B7D9-5E96AB414EBC}"/>
              </a:ext>
            </a:extLst>
          </p:cNvPr>
          <p:cNvSpPr>
            <a:spLocks noGrp="1"/>
          </p:cNvSpPr>
          <p:nvPr>
            <p:ph type="body" idx="17"/>
          </p:nvPr>
        </p:nvSpPr>
        <p:spPr>
          <a:xfrm>
            <a:off x="4928437" y="1444681"/>
            <a:ext cx="3308129" cy="293770"/>
          </a:xfrm>
        </p:spPr>
        <p:txBody>
          <a:bodyPr anchor="t">
            <a:normAutofit/>
          </a:bodyPr>
          <a:lstStyle>
            <a:lvl1pPr marL="0" indent="0">
              <a:spcBef>
                <a:spcPts val="0"/>
              </a:spcBef>
              <a:buNone/>
              <a:defRPr sz="900" b="0"/>
            </a:lvl1pPr>
            <a:lvl2pPr marL="342883" indent="0">
              <a:buNone/>
              <a:defRPr sz="1500" b="1"/>
            </a:lvl2pPr>
            <a:lvl3pPr marL="685766" indent="0">
              <a:buNone/>
              <a:defRPr sz="1350" b="1"/>
            </a:lvl3pPr>
            <a:lvl4pPr marL="1028649" indent="0">
              <a:buNone/>
              <a:defRPr sz="1200" b="1"/>
            </a:lvl4pPr>
            <a:lvl5pPr marL="1371532" indent="0">
              <a:buNone/>
              <a:defRPr sz="1200" b="1"/>
            </a:lvl5pPr>
            <a:lvl6pPr marL="1714415" indent="0">
              <a:buNone/>
              <a:defRPr sz="1200" b="1"/>
            </a:lvl6pPr>
            <a:lvl7pPr marL="2057297" indent="0">
              <a:buNone/>
              <a:defRPr sz="1200" b="1"/>
            </a:lvl7pPr>
            <a:lvl8pPr marL="2400180" indent="0">
              <a:buNone/>
              <a:defRPr sz="1200" b="1"/>
            </a:lvl8pPr>
            <a:lvl9pPr marL="2743063" indent="0">
              <a:buNone/>
              <a:defRPr sz="1200" b="1"/>
            </a:lvl9pPr>
          </a:lstStyle>
          <a:p>
            <a:pPr lvl="0"/>
            <a:r>
              <a:rPr lang="nb-NO"/>
              <a:t>Klikk for å redigere tekststiler i malen</a:t>
            </a:r>
          </a:p>
        </p:txBody>
      </p:sp>
      <p:sp>
        <p:nvSpPr>
          <p:cNvPr id="13" name="Plassholder for tekst 11">
            <a:extLst>
              <a:ext uri="{FF2B5EF4-FFF2-40B4-BE49-F238E27FC236}">
                <a16:creationId xmlns:a16="http://schemas.microsoft.com/office/drawing/2014/main" id="{D9527C7D-0CF2-423A-A3ED-2B4E6BAB3948}"/>
              </a:ext>
            </a:extLst>
          </p:cNvPr>
          <p:cNvSpPr>
            <a:spLocks noGrp="1"/>
          </p:cNvSpPr>
          <p:nvPr>
            <p:ph type="body" sz="quarter" idx="18" hasCustomPrompt="1"/>
          </p:nvPr>
        </p:nvSpPr>
        <p:spPr>
          <a:xfrm>
            <a:off x="4928437" y="4248199"/>
            <a:ext cx="3308129" cy="380874"/>
          </a:xfrm>
          <a:prstGeom prst="rect">
            <a:avLst/>
          </a:prstGeom>
        </p:spPr>
        <p:txBody>
          <a:bodyPr lIns="0" tIns="0" rIns="0" bIns="0">
            <a:normAutofit/>
          </a:bodyPr>
          <a:lstStyle>
            <a:lvl1pPr marL="0" indent="0">
              <a:spcBef>
                <a:spcPts val="0"/>
              </a:spcBef>
              <a:buNone/>
              <a:defRPr sz="825">
                <a:latin typeface="Red Hat Text" panose="02010503040201060303" pitchFamily="2" charset="0"/>
              </a:defRPr>
            </a:lvl1pPr>
          </a:lstStyle>
          <a:p>
            <a:pPr lvl="0"/>
            <a:r>
              <a:rPr lang="nb-NO" dirty="0"/>
              <a:t>Bildetekst</a:t>
            </a:r>
          </a:p>
        </p:txBody>
      </p:sp>
      <p:sp>
        <p:nvSpPr>
          <p:cNvPr id="4" name="Plassholder for innhold 3">
            <a:extLst>
              <a:ext uri="{FF2B5EF4-FFF2-40B4-BE49-F238E27FC236}">
                <a16:creationId xmlns:a16="http://schemas.microsoft.com/office/drawing/2014/main" id="{D4AACA6A-7A63-4368-9F27-17655965D87D}"/>
              </a:ext>
            </a:extLst>
          </p:cNvPr>
          <p:cNvSpPr>
            <a:spLocks noGrp="1"/>
          </p:cNvSpPr>
          <p:nvPr>
            <p:ph sz="quarter" idx="21"/>
          </p:nvPr>
        </p:nvSpPr>
        <p:spPr>
          <a:xfrm>
            <a:off x="4928437" y="1849732"/>
            <a:ext cx="3308129" cy="2295287"/>
          </a:xfrm>
          <a:prstGeom prst="rect">
            <a:avLst/>
          </a:prstGeom>
        </p:spPr>
        <p:txBody>
          <a:bodyPr lIns="0" tIns="0" rIns="0" bIns="0"/>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Tree>
    <p:extLst>
      <p:ext uri="{BB962C8B-B14F-4D97-AF65-F5344CB8AC3E}">
        <p14:creationId xmlns:p14="http://schemas.microsoft.com/office/powerpoint/2010/main" val="176115125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Tittel, innhold og tekst">
    <p:spTree>
      <p:nvGrpSpPr>
        <p:cNvPr id="1" name=""/>
        <p:cNvGrpSpPr/>
        <p:nvPr/>
      </p:nvGrpSpPr>
      <p:grpSpPr>
        <a:xfrm>
          <a:off x="0" y="0"/>
          <a:ext cx="0" cy="0"/>
          <a:chOff x="0" y="0"/>
          <a:chExt cx="0" cy="0"/>
        </a:xfrm>
      </p:grpSpPr>
      <p:sp>
        <p:nvSpPr>
          <p:cNvPr id="3" name="Plassholder for tekst 2"/>
          <p:cNvSpPr>
            <a:spLocks noGrp="1"/>
          </p:cNvSpPr>
          <p:nvPr>
            <p:ph type="body" idx="1"/>
          </p:nvPr>
        </p:nvSpPr>
        <p:spPr>
          <a:xfrm>
            <a:off x="1053201" y="1444681"/>
            <a:ext cx="3308129" cy="293770"/>
          </a:xfrm>
        </p:spPr>
        <p:txBody>
          <a:bodyPr anchor="t">
            <a:normAutofit/>
          </a:bodyPr>
          <a:lstStyle>
            <a:lvl1pPr marL="0" indent="0">
              <a:spcBef>
                <a:spcPts val="0"/>
              </a:spcBef>
              <a:buNone/>
              <a:defRPr sz="900" b="0"/>
            </a:lvl1pPr>
            <a:lvl2pPr marL="342883" indent="0">
              <a:buNone/>
              <a:defRPr sz="1500" b="1"/>
            </a:lvl2pPr>
            <a:lvl3pPr marL="685766" indent="0">
              <a:buNone/>
              <a:defRPr sz="1350" b="1"/>
            </a:lvl3pPr>
            <a:lvl4pPr marL="1028649" indent="0">
              <a:buNone/>
              <a:defRPr sz="1200" b="1"/>
            </a:lvl4pPr>
            <a:lvl5pPr marL="1371532" indent="0">
              <a:buNone/>
              <a:defRPr sz="1200" b="1"/>
            </a:lvl5pPr>
            <a:lvl6pPr marL="1714415" indent="0">
              <a:buNone/>
              <a:defRPr sz="1200" b="1"/>
            </a:lvl6pPr>
            <a:lvl7pPr marL="2057297" indent="0">
              <a:buNone/>
              <a:defRPr sz="1200" b="1"/>
            </a:lvl7pPr>
            <a:lvl8pPr marL="2400180" indent="0">
              <a:buNone/>
              <a:defRPr sz="1200" b="1"/>
            </a:lvl8pPr>
            <a:lvl9pPr marL="2743063" indent="0">
              <a:buNone/>
              <a:defRPr sz="1200" b="1"/>
            </a:lvl9pPr>
          </a:lstStyle>
          <a:p>
            <a:pPr lvl="0"/>
            <a:r>
              <a:rPr lang="nb-NO"/>
              <a:t>Klikk for å redigere tekststiler i malen</a:t>
            </a:r>
          </a:p>
        </p:txBody>
      </p:sp>
      <p:sp>
        <p:nvSpPr>
          <p:cNvPr id="7" name="Plassholder for dato 6"/>
          <p:cNvSpPr>
            <a:spLocks noGrp="1"/>
          </p:cNvSpPr>
          <p:nvPr>
            <p:ph type="dt" sz="half" idx="10"/>
          </p:nvPr>
        </p:nvSpPr>
        <p:spPr/>
        <p:txBody>
          <a:bodyPr/>
          <a:lstStyle/>
          <a:p>
            <a:fld id="{194A9BA2-C263-CD49-B00D-AE2834BB3312}" type="datetime1">
              <a:rPr lang="nb-NO" smtClean="0"/>
              <a:t>13.06.2022</a:t>
            </a:fld>
            <a:endParaRPr lang="nb-NO"/>
          </a:p>
        </p:txBody>
      </p:sp>
      <p:sp>
        <p:nvSpPr>
          <p:cNvPr id="8" name="Plassholder for bunntekst 7"/>
          <p:cNvSpPr>
            <a:spLocks noGrp="1"/>
          </p:cNvSpPr>
          <p:nvPr>
            <p:ph type="ftr" sz="quarter" idx="11"/>
          </p:nvPr>
        </p:nvSpPr>
        <p:spPr/>
        <p:txBody>
          <a:bodyPr/>
          <a:lstStyle/>
          <a:p>
            <a:endParaRPr lang="nb-NO"/>
          </a:p>
        </p:txBody>
      </p:sp>
      <p:sp>
        <p:nvSpPr>
          <p:cNvPr id="9" name="Plassholder for lysbildenummer 8"/>
          <p:cNvSpPr>
            <a:spLocks noGrp="1"/>
          </p:cNvSpPr>
          <p:nvPr>
            <p:ph type="sldNum" sz="quarter" idx="12"/>
          </p:nvPr>
        </p:nvSpPr>
        <p:spPr/>
        <p:txBody>
          <a:bodyPr/>
          <a:lstStyle/>
          <a:p>
            <a:fld id="{5751DFAA-887F-4071-8EAD-E8CA316FCF06}" type="slidenum">
              <a:rPr lang="nb-NO" smtClean="0"/>
              <a:t>‹#›</a:t>
            </a:fld>
            <a:endParaRPr lang="nb-NO"/>
          </a:p>
        </p:txBody>
      </p:sp>
      <p:sp>
        <p:nvSpPr>
          <p:cNvPr id="10" name="Tittel 9">
            <a:extLst>
              <a:ext uri="{FF2B5EF4-FFF2-40B4-BE49-F238E27FC236}">
                <a16:creationId xmlns:a16="http://schemas.microsoft.com/office/drawing/2014/main" id="{FCF5CF11-AC1D-4944-80D2-D10AB246077C}"/>
              </a:ext>
            </a:extLst>
          </p:cNvPr>
          <p:cNvSpPr>
            <a:spLocks noGrp="1"/>
          </p:cNvSpPr>
          <p:nvPr>
            <p:ph type="title"/>
          </p:nvPr>
        </p:nvSpPr>
        <p:spPr/>
        <p:txBody>
          <a:bodyPr/>
          <a:lstStyle/>
          <a:p>
            <a:r>
              <a:rPr lang="nb-NO"/>
              <a:t>Klikk for å redigere tittelstil</a:t>
            </a:r>
          </a:p>
        </p:txBody>
      </p:sp>
      <p:sp>
        <p:nvSpPr>
          <p:cNvPr id="12" name="Plassholder for tekst 11">
            <a:extLst>
              <a:ext uri="{FF2B5EF4-FFF2-40B4-BE49-F238E27FC236}">
                <a16:creationId xmlns:a16="http://schemas.microsoft.com/office/drawing/2014/main" id="{A38B3BCE-3A8A-4C22-B4FB-1EB6842E1C08}"/>
              </a:ext>
            </a:extLst>
          </p:cNvPr>
          <p:cNvSpPr>
            <a:spLocks noGrp="1"/>
          </p:cNvSpPr>
          <p:nvPr>
            <p:ph type="body" sz="quarter" idx="15" hasCustomPrompt="1"/>
          </p:nvPr>
        </p:nvSpPr>
        <p:spPr>
          <a:xfrm>
            <a:off x="1053800" y="4248199"/>
            <a:ext cx="3308129" cy="380874"/>
          </a:xfrm>
          <a:prstGeom prst="rect">
            <a:avLst/>
          </a:prstGeom>
        </p:spPr>
        <p:txBody>
          <a:bodyPr lIns="0" tIns="0" rIns="0" bIns="0">
            <a:normAutofit/>
          </a:bodyPr>
          <a:lstStyle>
            <a:lvl1pPr marL="0" indent="0">
              <a:spcBef>
                <a:spcPts val="0"/>
              </a:spcBef>
              <a:buNone/>
              <a:defRPr sz="825">
                <a:latin typeface="Red Hat Text" panose="02010503040201060303" pitchFamily="2" charset="0"/>
              </a:defRPr>
            </a:lvl1pPr>
          </a:lstStyle>
          <a:p>
            <a:pPr lvl="0"/>
            <a:r>
              <a:rPr lang="nb-NO" dirty="0"/>
              <a:t>Bildetekst</a:t>
            </a:r>
          </a:p>
        </p:txBody>
      </p:sp>
      <p:sp>
        <p:nvSpPr>
          <p:cNvPr id="11" name="Plassholder for tekst 2">
            <a:extLst>
              <a:ext uri="{FF2B5EF4-FFF2-40B4-BE49-F238E27FC236}">
                <a16:creationId xmlns:a16="http://schemas.microsoft.com/office/drawing/2014/main" id="{B51D8D99-EF29-42E2-B7D9-5E96AB414EBC}"/>
              </a:ext>
            </a:extLst>
          </p:cNvPr>
          <p:cNvSpPr>
            <a:spLocks noGrp="1"/>
          </p:cNvSpPr>
          <p:nvPr>
            <p:ph type="body" idx="17"/>
          </p:nvPr>
        </p:nvSpPr>
        <p:spPr>
          <a:xfrm>
            <a:off x="4928437" y="1444681"/>
            <a:ext cx="3308129" cy="293770"/>
          </a:xfrm>
        </p:spPr>
        <p:txBody>
          <a:bodyPr anchor="t">
            <a:normAutofit/>
          </a:bodyPr>
          <a:lstStyle>
            <a:lvl1pPr marL="0" indent="0">
              <a:spcBef>
                <a:spcPts val="0"/>
              </a:spcBef>
              <a:buNone/>
              <a:defRPr sz="900" b="0"/>
            </a:lvl1pPr>
            <a:lvl2pPr marL="342883" indent="0">
              <a:buNone/>
              <a:defRPr sz="1500" b="1"/>
            </a:lvl2pPr>
            <a:lvl3pPr marL="685766" indent="0">
              <a:buNone/>
              <a:defRPr sz="1350" b="1"/>
            </a:lvl3pPr>
            <a:lvl4pPr marL="1028649" indent="0">
              <a:buNone/>
              <a:defRPr sz="1200" b="1"/>
            </a:lvl4pPr>
            <a:lvl5pPr marL="1371532" indent="0">
              <a:buNone/>
              <a:defRPr sz="1200" b="1"/>
            </a:lvl5pPr>
            <a:lvl6pPr marL="1714415" indent="0">
              <a:buNone/>
              <a:defRPr sz="1200" b="1"/>
            </a:lvl6pPr>
            <a:lvl7pPr marL="2057297" indent="0">
              <a:buNone/>
              <a:defRPr sz="1200" b="1"/>
            </a:lvl7pPr>
            <a:lvl8pPr marL="2400180" indent="0">
              <a:buNone/>
              <a:defRPr sz="1200" b="1"/>
            </a:lvl8pPr>
            <a:lvl9pPr marL="2743063" indent="0">
              <a:buNone/>
              <a:defRPr sz="1200" b="1"/>
            </a:lvl9pPr>
          </a:lstStyle>
          <a:p>
            <a:pPr lvl="0"/>
            <a:r>
              <a:rPr lang="nb-NO"/>
              <a:t>Klikk for å redigere tekststiler i malen</a:t>
            </a:r>
          </a:p>
        </p:txBody>
      </p:sp>
      <p:sp>
        <p:nvSpPr>
          <p:cNvPr id="13" name="Plassholder for tekst 11">
            <a:extLst>
              <a:ext uri="{FF2B5EF4-FFF2-40B4-BE49-F238E27FC236}">
                <a16:creationId xmlns:a16="http://schemas.microsoft.com/office/drawing/2014/main" id="{D9527C7D-0CF2-423A-A3ED-2B4E6BAB3948}"/>
              </a:ext>
            </a:extLst>
          </p:cNvPr>
          <p:cNvSpPr>
            <a:spLocks noGrp="1"/>
          </p:cNvSpPr>
          <p:nvPr>
            <p:ph type="body" sz="quarter" idx="18" hasCustomPrompt="1"/>
          </p:nvPr>
        </p:nvSpPr>
        <p:spPr>
          <a:xfrm>
            <a:off x="4928437" y="4248199"/>
            <a:ext cx="3308129" cy="380874"/>
          </a:xfrm>
          <a:prstGeom prst="rect">
            <a:avLst/>
          </a:prstGeom>
        </p:spPr>
        <p:txBody>
          <a:bodyPr lIns="0" tIns="0" rIns="0" bIns="0">
            <a:normAutofit/>
          </a:bodyPr>
          <a:lstStyle>
            <a:lvl1pPr marL="0" indent="0">
              <a:spcBef>
                <a:spcPts val="0"/>
              </a:spcBef>
              <a:buNone/>
              <a:defRPr sz="825">
                <a:latin typeface="Red Hat Text" panose="02010503040201060303" pitchFamily="2" charset="0"/>
              </a:defRPr>
            </a:lvl1pPr>
          </a:lstStyle>
          <a:p>
            <a:pPr lvl="0"/>
            <a:r>
              <a:rPr lang="nb-NO" dirty="0"/>
              <a:t>Bildetekst</a:t>
            </a:r>
          </a:p>
        </p:txBody>
      </p:sp>
      <p:sp>
        <p:nvSpPr>
          <p:cNvPr id="15" name="Plassholder for innhold 13">
            <a:extLst>
              <a:ext uri="{FF2B5EF4-FFF2-40B4-BE49-F238E27FC236}">
                <a16:creationId xmlns:a16="http://schemas.microsoft.com/office/drawing/2014/main" id="{967FB52B-69C1-4667-954F-BD50D819E2A5}"/>
              </a:ext>
            </a:extLst>
          </p:cNvPr>
          <p:cNvSpPr>
            <a:spLocks noGrp="1"/>
          </p:cNvSpPr>
          <p:nvPr>
            <p:ph sz="quarter" idx="19"/>
          </p:nvPr>
        </p:nvSpPr>
        <p:spPr>
          <a:xfrm>
            <a:off x="4928437" y="1849732"/>
            <a:ext cx="3308129" cy="2295287"/>
          </a:xfrm>
          <a:prstGeom prst="rect">
            <a:avLst/>
          </a:prstGeom>
          <a:solidFill>
            <a:schemeClr val="bg2"/>
          </a:solidFill>
        </p:spPr>
        <p:txBody>
          <a:bodyPr lIns="270000" tIns="270000" rIns="270000" bIns="270000" anchor="ctr"/>
          <a:lstStyle/>
          <a:p>
            <a:pPr lvl="0"/>
            <a:r>
              <a:rPr lang="nb-NO" dirty="0"/>
              <a:t>Klikk for å redigere tekststiler i malen</a:t>
            </a:r>
          </a:p>
          <a:p>
            <a:pPr lvl="1"/>
            <a:r>
              <a:rPr lang="nb-NO" dirty="0"/>
              <a:t>Andre nivå</a:t>
            </a:r>
          </a:p>
          <a:p>
            <a:pPr lvl="2"/>
            <a:r>
              <a:rPr lang="nb-NO" dirty="0"/>
              <a:t>Tredje nivå</a:t>
            </a:r>
          </a:p>
          <a:p>
            <a:pPr lvl="3"/>
            <a:r>
              <a:rPr lang="nb-NO" dirty="0"/>
              <a:t>Fjerde nivå</a:t>
            </a:r>
          </a:p>
          <a:p>
            <a:pPr lvl="4"/>
            <a:r>
              <a:rPr lang="nb-NO" dirty="0"/>
              <a:t>Femte nivå</a:t>
            </a:r>
          </a:p>
        </p:txBody>
      </p:sp>
      <p:sp>
        <p:nvSpPr>
          <p:cNvPr id="4" name="Plassholder for innhold 3">
            <a:extLst>
              <a:ext uri="{FF2B5EF4-FFF2-40B4-BE49-F238E27FC236}">
                <a16:creationId xmlns:a16="http://schemas.microsoft.com/office/drawing/2014/main" id="{1232142F-E425-431F-83A0-72A26F23DB59}"/>
              </a:ext>
            </a:extLst>
          </p:cNvPr>
          <p:cNvSpPr>
            <a:spLocks noGrp="1"/>
          </p:cNvSpPr>
          <p:nvPr>
            <p:ph sz="quarter" idx="21"/>
          </p:nvPr>
        </p:nvSpPr>
        <p:spPr>
          <a:xfrm>
            <a:off x="1053201" y="1849732"/>
            <a:ext cx="3308129" cy="2295287"/>
          </a:xfrm>
          <a:prstGeom prst="rect">
            <a:avLst/>
          </a:prstGeom>
        </p:spPr>
        <p:txBody>
          <a:bodyPr lIns="0" tIns="0" rIns="0" bIns="0"/>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Tree>
    <p:extLst>
      <p:ext uri="{BB962C8B-B14F-4D97-AF65-F5344CB8AC3E}">
        <p14:creationId xmlns:p14="http://schemas.microsoft.com/office/powerpoint/2010/main" val="47326545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re innholdsdeler">
    <p:spTree>
      <p:nvGrpSpPr>
        <p:cNvPr id="1" name=""/>
        <p:cNvGrpSpPr/>
        <p:nvPr/>
      </p:nvGrpSpPr>
      <p:grpSpPr>
        <a:xfrm>
          <a:off x="0" y="0"/>
          <a:ext cx="0" cy="0"/>
          <a:chOff x="0" y="0"/>
          <a:chExt cx="0" cy="0"/>
        </a:xfrm>
      </p:grpSpPr>
      <p:sp>
        <p:nvSpPr>
          <p:cNvPr id="3" name="Plassholder for tekst 2"/>
          <p:cNvSpPr>
            <a:spLocks noGrp="1"/>
          </p:cNvSpPr>
          <p:nvPr>
            <p:ph type="body" idx="1"/>
          </p:nvPr>
        </p:nvSpPr>
        <p:spPr>
          <a:xfrm>
            <a:off x="1053200" y="1444681"/>
            <a:ext cx="2227923" cy="293770"/>
          </a:xfrm>
        </p:spPr>
        <p:txBody>
          <a:bodyPr anchor="t">
            <a:normAutofit/>
          </a:bodyPr>
          <a:lstStyle>
            <a:lvl1pPr marL="0" indent="0">
              <a:spcBef>
                <a:spcPts val="0"/>
              </a:spcBef>
              <a:buNone/>
              <a:defRPr sz="900" b="0"/>
            </a:lvl1pPr>
            <a:lvl2pPr marL="342883" indent="0">
              <a:buNone/>
              <a:defRPr sz="1500" b="1"/>
            </a:lvl2pPr>
            <a:lvl3pPr marL="685766" indent="0">
              <a:buNone/>
              <a:defRPr sz="1350" b="1"/>
            </a:lvl3pPr>
            <a:lvl4pPr marL="1028649" indent="0">
              <a:buNone/>
              <a:defRPr sz="1200" b="1"/>
            </a:lvl4pPr>
            <a:lvl5pPr marL="1371532" indent="0">
              <a:buNone/>
              <a:defRPr sz="1200" b="1"/>
            </a:lvl5pPr>
            <a:lvl6pPr marL="1714415" indent="0">
              <a:buNone/>
              <a:defRPr sz="1200" b="1"/>
            </a:lvl6pPr>
            <a:lvl7pPr marL="2057297" indent="0">
              <a:buNone/>
              <a:defRPr sz="1200" b="1"/>
            </a:lvl7pPr>
            <a:lvl8pPr marL="2400180" indent="0">
              <a:buNone/>
              <a:defRPr sz="1200" b="1"/>
            </a:lvl8pPr>
            <a:lvl9pPr marL="2743063" indent="0">
              <a:buNone/>
              <a:defRPr sz="1200" b="1"/>
            </a:lvl9pPr>
          </a:lstStyle>
          <a:p>
            <a:pPr lvl="0"/>
            <a:r>
              <a:rPr lang="nb-NO"/>
              <a:t>Klikk for å redigere tekststiler i malen</a:t>
            </a:r>
          </a:p>
        </p:txBody>
      </p:sp>
      <p:sp>
        <p:nvSpPr>
          <p:cNvPr id="7" name="Plassholder for dato 6"/>
          <p:cNvSpPr>
            <a:spLocks noGrp="1"/>
          </p:cNvSpPr>
          <p:nvPr>
            <p:ph type="dt" sz="half" idx="10"/>
          </p:nvPr>
        </p:nvSpPr>
        <p:spPr/>
        <p:txBody>
          <a:bodyPr/>
          <a:lstStyle/>
          <a:p>
            <a:fld id="{A7899F03-812B-3943-B08F-6B338B39E4E0}" type="datetime1">
              <a:rPr lang="nb-NO" smtClean="0"/>
              <a:t>13.06.2022</a:t>
            </a:fld>
            <a:endParaRPr lang="nb-NO"/>
          </a:p>
        </p:txBody>
      </p:sp>
      <p:sp>
        <p:nvSpPr>
          <p:cNvPr id="8" name="Plassholder for bunntekst 7"/>
          <p:cNvSpPr>
            <a:spLocks noGrp="1"/>
          </p:cNvSpPr>
          <p:nvPr>
            <p:ph type="ftr" sz="quarter" idx="11"/>
          </p:nvPr>
        </p:nvSpPr>
        <p:spPr/>
        <p:txBody>
          <a:bodyPr/>
          <a:lstStyle/>
          <a:p>
            <a:endParaRPr lang="nb-NO"/>
          </a:p>
        </p:txBody>
      </p:sp>
      <p:sp>
        <p:nvSpPr>
          <p:cNvPr id="9" name="Plassholder for lysbildenummer 8"/>
          <p:cNvSpPr>
            <a:spLocks noGrp="1"/>
          </p:cNvSpPr>
          <p:nvPr>
            <p:ph type="sldNum" sz="quarter" idx="12"/>
          </p:nvPr>
        </p:nvSpPr>
        <p:spPr/>
        <p:txBody>
          <a:bodyPr/>
          <a:lstStyle/>
          <a:p>
            <a:fld id="{5751DFAA-887F-4071-8EAD-E8CA316FCF06}" type="slidenum">
              <a:rPr lang="nb-NO" smtClean="0"/>
              <a:t>‹#›</a:t>
            </a:fld>
            <a:endParaRPr lang="nb-NO"/>
          </a:p>
        </p:txBody>
      </p:sp>
      <p:sp>
        <p:nvSpPr>
          <p:cNvPr id="10" name="Tittel 9">
            <a:extLst>
              <a:ext uri="{FF2B5EF4-FFF2-40B4-BE49-F238E27FC236}">
                <a16:creationId xmlns:a16="http://schemas.microsoft.com/office/drawing/2014/main" id="{FCF5CF11-AC1D-4944-80D2-D10AB246077C}"/>
              </a:ext>
            </a:extLst>
          </p:cNvPr>
          <p:cNvSpPr>
            <a:spLocks noGrp="1"/>
          </p:cNvSpPr>
          <p:nvPr>
            <p:ph type="title"/>
          </p:nvPr>
        </p:nvSpPr>
        <p:spPr/>
        <p:txBody>
          <a:bodyPr/>
          <a:lstStyle/>
          <a:p>
            <a:r>
              <a:rPr lang="nb-NO"/>
              <a:t>Klikk for å redigere tittelstil</a:t>
            </a:r>
          </a:p>
        </p:txBody>
      </p:sp>
      <p:sp>
        <p:nvSpPr>
          <p:cNvPr id="12" name="Plassholder for tekst 11">
            <a:extLst>
              <a:ext uri="{FF2B5EF4-FFF2-40B4-BE49-F238E27FC236}">
                <a16:creationId xmlns:a16="http://schemas.microsoft.com/office/drawing/2014/main" id="{A38B3BCE-3A8A-4C22-B4FB-1EB6842E1C08}"/>
              </a:ext>
            </a:extLst>
          </p:cNvPr>
          <p:cNvSpPr>
            <a:spLocks noGrp="1"/>
          </p:cNvSpPr>
          <p:nvPr>
            <p:ph type="body" sz="quarter" idx="15" hasCustomPrompt="1"/>
          </p:nvPr>
        </p:nvSpPr>
        <p:spPr>
          <a:xfrm>
            <a:off x="1053200" y="4248199"/>
            <a:ext cx="2227923" cy="380874"/>
          </a:xfrm>
          <a:prstGeom prst="rect">
            <a:avLst/>
          </a:prstGeom>
        </p:spPr>
        <p:txBody>
          <a:bodyPr lIns="0" tIns="0" rIns="0" bIns="0">
            <a:normAutofit/>
          </a:bodyPr>
          <a:lstStyle>
            <a:lvl1pPr marL="0" indent="0">
              <a:spcBef>
                <a:spcPts val="0"/>
              </a:spcBef>
              <a:buNone/>
              <a:defRPr sz="825">
                <a:latin typeface="Red Hat Text" panose="02010503040201060303" pitchFamily="2" charset="0"/>
              </a:defRPr>
            </a:lvl1pPr>
          </a:lstStyle>
          <a:p>
            <a:pPr lvl="0"/>
            <a:r>
              <a:rPr lang="nb-NO" dirty="0"/>
              <a:t>Bildetekst</a:t>
            </a:r>
          </a:p>
        </p:txBody>
      </p:sp>
      <p:sp>
        <p:nvSpPr>
          <p:cNvPr id="14" name="Plassholder for innhold 13">
            <a:extLst>
              <a:ext uri="{FF2B5EF4-FFF2-40B4-BE49-F238E27FC236}">
                <a16:creationId xmlns:a16="http://schemas.microsoft.com/office/drawing/2014/main" id="{8CEC189F-D519-4CBF-B551-8D834A0C9ADB}"/>
              </a:ext>
            </a:extLst>
          </p:cNvPr>
          <p:cNvSpPr>
            <a:spLocks noGrp="1"/>
          </p:cNvSpPr>
          <p:nvPr>
            <p:ph sz="quarter" idx="16"/>
          </p:nvPr>
        </p:nvSpPr>
        <p:spPr>
          <a:xfrm>
            <a:off x="1053200" y="1849732"/>
            <a:ext cx="2227923" cy="2295287"/>
          </a:xfrm>
          <a:prstGeom prst="rect">
            <a:avLst/>
          </a:prstGeom>
        </p:spPr>
        <p:txBody>
          <a:bodyPr lIns="0" tIns="0" rIns="0" bIns="0"/>
          <a:lstStyle/>
          <a:p>
            <a:pPr lvl="0"/>
            <a:r>
              <a:rPr lang="nb-NO" dirty="0"/>
              <a:t>Klikk for å redigere tekststiler i malen</a:t>
            </a:r>
          </a:p>
          <a:p>
            <a:pPr lvl="1"/>
            <a:r>
              <a:rPr lang="nb-NO" dirty="0"/>
              <a:t>Andre nivå</a:t>
            </a:r>
          </a:p>
          <a:p>
            <a:pPr lvl="2"/>
            <a:r>
              <a:rPr lang="nb-NO" dirty="0"/>
              <a:t>Tredje nivå</a:t>
            </a:r>
          </a:p>
          <a:p>
            <a:pPr lvl="3"/>
            <a:r>
              <a:rPr lang="nb-NO" dirty="0"/>
              <a:t>Fjerde nivå</a:t>
            </a:r>
          </a:p>
          <a:p>
            <a:pPr lvl="4"/>
            <a:r>
              <a:rPr lang="nb-NO" dirty="0"/>
              <a:t>Femte nivå</a:t>
            </a:r>
          </a:p>
        </p:txBody>
      </p:sp>
      <p:sp>
        <p:nvSpPr>
          <p:cNvPr id="11" name="Plassholder for tekst 2">
            <a:extLst>
              <a:ext uri="{FF2B5EF4-FFF2-40B4-BE49-F238E27FC236}">
                <a16:creationId xmlns:a16="http://schemas.microsoft.com/office/drawing/2014/main" id="{B51D8D99-EF29-42E2-B7D9-5E96AB414EBC}"/>
              </a:ext>
            </a:extLst>
          </p:cNvPr>
          <p:cNvSpPr>
            <a:spLocks noGrp="1"/>
          </p:cNvSpPr>
          <p:nvPr>
            <p:ph type="body" idx="17"/>
          </p:nvPr>
        </p:nvSpPr>
        <p:spPr>
          <a:xfrm>
            <a:off x="3510668" y="1444681"/>
            <a:ext cx="2227923" cy="293770"/>
          </a:xfrm>
        </p:spPr>
        <p:txBody>
          <a:bodyPr anchor="t">
            <a:normAutofit/>
          </a:bodyPr>
          <a:lstStyle>
            <a:lvl1pPr marL="0" indent="0">
              <a:spcBef>
                <a:spcPts val="0"/>
              </a:spcBef>
              <a:buNone/>
              <a:defRPr sz="900" b="0"/>
            </a:lvl1pPr>
            <a:lvl2pPr marL="342883" indent="0">
              <a:buNone/>
              <a:defRPr sz="1500" b="1"/>
            </a:lvl2pPr>
            <a:lvl3pPr marL="685766" indent="0">
              <a:buNone/>
              <a:defRPr sz="1350" b="1"/>
            </a:lvl3pPr>
            <a:lvl4pPr marL="1028649" indent="0">
              <a:buNone/>
              <a:defRPr sz="1200" b="1"/>
            </a:lvl4pPr>
            <a:lvl5pPr marL="1371532" indent="0">
              <a:buNone/>
              <a:defRPr sz="1200" b="1"/>
            </a:lvl5pPr>
            <a:lvl6pPr marL="1714415" indent="0">
              <a:buNone/>
              <a:defRPr sz="1200" b="1"/>
            </a:lvl6pPr>
            <a:lvl7pPr marL="2057297" indent="0">
              <a:buNone/>
              <a:defRPr sz="1200" b="1"/>
            </a:lvl7pPr>
            <a:lvl8pPr marL="2400180" indent="0">
              <a:buNone/>
              <a:defRPr sz="1200" b="1"/>
            </a:lvl8pPr>
            <a:lvl9pPr marL="2743063" indent="0">
              <a:buNone/>
              <a:defRPr sz="1200" b="1"/>
            </a:lvl9pPr>
          </a:lstStyle>
          <a:p>
            <a:pPr lvl="0"/>
            <a:r>
              <a:rPr lang="nb-NO" dirty="0"/>
              <a:t>Klikk for å redigere tekststiler i malen</a:t>
            </a:r>
          </a:p>
        </p:txBody>
      </p:sp>
      <p:sp>
        <p:nvSpPr>
          <p:cNvPr id="13" name="Plassholder for tekst 11">
            <a:extLst>
              <a:ext uri="{FF2B5EF4-FFF2-40B4-BE49-F238E27FC236}">
                <a16:creationId xmlns:a16="http://schemas.microsoft.com/office/drawing/2014/main" id="{D9527C7D-0CF2-423A-A3ED-2B4E6BAB3948}"/>
              </a:ext>
            </a:extLst>
          </p:cNvPr>
          <p:cNvSpPr>
            <a:spLocks noGrp="1"/>
          </p:cNvSpPr>
          <p:nvPr>
            <p:ph type="body" sz="quarter" idx="18" hasCustomPrompt="1"/>
          </p:nvPr>
        </p:nvSpPr>
        <p:spPr>
          <a:xfrm>
            <a:off x="3510668" y="4248199"/>
            <a:ext cx="2227923" cy="380874"/>
          </a:xfrm>
          <a:prstGeom prst="rect">
            <a:avLst/>
          </a:prstGeom>
        </p:spPr>
        <p:txBody>
          <a:bodyPr lIns="0" tIns="0" rIns="0" bIns="0">
            <a:normAutofit/>
          </a:bodyPr>
          <a:lstStyle>
            <a:lvl1pPr marL="0" indent="0">
              <a:spcBef>
                <a:spcPts val="0"/>
              </a:spcBef>
              <a:buNone/>
              <a:defRPr sz="825">
                <a:latin typeface="Red Hat Text" panose="02010503040201060303" pitchFamily="2" charset="0"/>
              </a:defRPr>
            </a:lvl1pPr>
          </a:lstStyle>
          <a:p>
            <a:pPr lvl="0"/>
            <a:r>
              <a:rPr lang="nb-NO" dirty="0"/>
              <a:t>Bildetekst</a:t>
            </a:r>
          </a:p>
        </p:txBody>
      </p:sp>
      <p:sp>
        <p:nvSpPr>
          <p:cNvPr id="4" name="Plassholder for innhold 3">
            <a:extLst>
              <a:ext uri="{FF2B5EF4-FFF2-40B4-BE49-F238E27FC236}">
                <a16:creationId xmlns:a16="http://schemas.microsoft.com/office/drawing/2014/main" id="{D4AACA6A-7A63-4368-9F27-17655965D87D}"/>
              </a:ext>
            </a:extLst>
          </p:cNvPr>
          <p:cNvSpPr>
            <a:spLocks noGrp="1"/>
          </p:cNvSpPr>
          <p:nvPr>
            <p:ph sz="quarter" idx="21"/>
          </p:nvPr>
        </p:nvSpPr>
        <p:spPr>
          <a:xfrm>
            <a:off x="3510668" y="1849732"/>
            <a:ext cx="2227923" cy="2295287"/>
          </a:xfrm>
          <a:prstGeom prst="rect">
            <a:avLst/>
          </a:prstGeom>
        </p:spPr>
        <p:txBody>
          <a:bodyPr lIns="0" tIns="0" rIns="0" bIns="0"/>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15" name="Plassholder for tekst 2">
            <a:extLst>
              <a:ext uri="{FF2B5EF4-FFF2-40B4-BE49-F238E27FC236}">
                <a16:creationId xmlns:a16="http://schemas.microsoft.com/office/drawing/2014/main" id="{5F4E0A4B-5176-4DCC-8E49-476467CDE320}"/>
              </a:ext>
            </a:extLst>
          </p:cNvPr>
          <p:cNvSpPr>
            <a:spLocks noGrp="1"/>
          </p:cNvSpPr>
          <p:nvPr>
            <p:ph type="body" idx="22"/>
          </p:nvPr>
        </p:nvSpPr>
        <p:spPr>
          <a:xfrm>
            <a:off x="6008642" y="1436930"/>
            <a:ext cx="2227923" cy="293770"/>
          </a:xfrm>
        </p:spPr>
        <p:txBody>
          <a:bodyPr anchor="t">
            <a:normAutofit/>
          </a:bodyPr>
          <a:lstStyle>
            <a:lvl1pPr marL="0" indent="0">
              <a:spcBef>
                <a:spcPts val="0"/>
              </a:spcBef>
              <a:buNone/>
              <a:defRPr sz="900" b="0"/>
            </a:lvl1pPr>
            <a:lvl2pPr marL="342883" indent="0">
              <a:buNone/>
              <a:defRPr sz="1500" b="1"/>
            </a:lvl2pPr>
            <a:lvl3pPr marL="685766" indent="0">
              <a:buNone/>
              <a:defRPr sz="1350" b="1"/>
            </a:lvl3pPr>
            <a:lvl4pPr marL="1028649" indent="0">
              <a:buNone/>
              <a:defRPr sz="1200" b="1"/>
            </a:lvl4pPr>
            <a:lvl5pPr marL="1371532" indent="0">
              <a:buNone/>
              <a:defRPr sz="1200" b="1"/>
            </a:lvl5pPr>
            <a:lvl6pPr marL="1714415" indent="0">
              <a:buNone/>
              <a:defRPr sz="1200" b="1"/>
            </a:lvl6pPr>
            <a:lvl7pPr marL="2057297" indent="0">
              <a:buNone/>
              <a:defRPr sz="1200" b="1"/>
            </a:lvl7pPr>
            <a:lvl8pPr marL="2400180" indent="0">
              <a:buNone/>
              <a:defRPr sz="1200" b="1"/>
            </a:lvl8pPr>
            <a:lvl9pPr marL="2743063" indent="0">
              <a:buNone/>
              <a:defRPr sz="1200" b="1"/>
            </a:lvl9pPr>
          </a:lstStyle>
          <a:p>
            <a:pPr lvl="0"/>
            <a:r>
              <a:rPr lang="nb-NO"/>
              <a:t>Klikk for å redigere tekststiler i malen</a:t>
            </a:r>
          </a:p>
        </p:txBody>
      </p:sp>
      <p:sp>
        <p:nvSpPr>
          <p:cNvPr id="16" name="Plassholder for tekst 11">
            <a:extLst>
              <a:ext uri="{FF2B5EF4-FFF2-40B4-BE49-F238E27FC236}">
                <a16:creationId xmlns:a16="http://schemas.microsoft.com/office/drawing/2014/main" id="{88CB0D4B-48C1-46E0-98AF-015645BFFD0C}"/>
              </a:ext>
            </a:extLst>
          </p:cNvPr>
          <p:cNvSpPr>
            <a:spLocks noGrp="1"/>
          </p:cNvSpPr>
          <p:nvPr>
            <p:ph type="body" sz="quarter" idx="23" hasCustomPrompt="1"/>
          </p:nvPr>
        </p:nvSpPr>
        <p:spPr>
          <a:xfrm>
            <a:off x="6008642" y="4240448"/>
            <a:ext cx="2227923" cy="380874"/>
          </a:xfrm>
          <a:prstGeom prst="rect">
            <a:avLst/>
          </a:prstGeom>
        </p:spPr>
        <p:txBody>
          <a:bodyPr lIns="0" tIns="0" rIns="0" bIns="0">
            <a:normAutofit/>
          </a:bodyPr>
          <a:lstStyle>
            <a:lvl1pPr marL="0" indent="0">
              <a:spcBef>
                <a:spcPts val="0"/>
              </a:spcBef>
              <a:buNone/>
              <a:defRPr sz="825">
                <a:latin typeface="Red Hat Text" panose="02010503040201060303" pitchFamily="2" charset="0"/>
              </a:defRPr>
            </a:lvl1pPr>
          </a:lstStyle>
          <a:p>
            <a:pPr lvl="0"/>
            <a:r>
              <a:rPr lang="nb-NO" dirty="0"/>
              <a:t>Bildetekst</a:t>
            </a:r>
          </a:p>
        </p:txBody>
      </p:sp>
      <p:sp>
        <p:nvSpPr>
          <p:cNvPr id="17" name="Plassholder for innhold 3">
            <a:extLst>
              <a:ext uri="{FF2B5EF4-FFF2-40B4-BE49-F238E27FC236}">
                <a16:creationId xmlns:a16="http://schemas.microsoft.com/office/drawing/2014/main" id="{A4ABA372-6174-4775-BBC7-CA25A661EA4B}"/>
              </a:ext>
            </a:extLst>
          </p:cNvPr>
          <p:cNvSpPr>
            <a:spLocks noGrp="1"/>
          </p:cNvSpPr>
          <p:nvPr>
            <p:ph sz="quarter" idx="24"/>
          </p:nvPr>
        </p:nvSpPr>
        <p:spPr>
          <a:xfrm>
            <a:off x="6008642" y="1841980"/>
            <a:ext cx="2227923" cy="2295287"/>
          </a:xfrm>
          <a:prstGeom prst="rect">
            <a:avLst/>
          </a:prstGeom>
        </p:spPr>
        <p:txBody>
          <a:bodyPr lIns="0" tIns="0" rIns="0" bIns="0"/>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Tree>
    <p:extLst>
      <p:ext uri="{BB962C8B-B14F-4D97-AF65-F5344CB8AC3E}">
        <p14:creationId xmlns:p14="http://schemas.microsoft.com/office/powerpoint/2010/main" val="283921471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blank" preserve="1">
  <p:cSld name="Sluttside">
    <p:bg>
      <p:bgPr>
        <a:solidFill>
          <a:schemeClr val="tx2"/>
        </a:solidFill>
        <a:effectLst/>
      </p:bgPr>
    </p:bg>
    <p:spTree>
      <p:nvGrpSpPr>
        <p:cNvPr id="1" name=""/>
        <p:cNvGrpSpPr/>
        <p:nvPr/>
      </p:nvGrpSpPr>
      <p:grpSpPr>
        <a:xfrm>
          <a:off x="0" y="0"/>
          <a:ext cx="0" cy="0"/>
          <a:chOff x="0" y="0"/>
          <a:chExt cx="0" cy="0"/>
        </a:xfrm>
      </p:grpSpPr>
      <p:pic>
        <p:nvPicPr>
          <p:cNvPr id="5" name="Grafikk 4">
            <a:extLst>
              <a:ext uri="{FF2B5EF4-FFF2-40B4-BE49-F238E27FC236}">
                <a16:creationId xmlns:a16="http://schemas.microsoft.com/office/drawing/2014/main" id="{D7B64F9D-0A24-472B-B26B-52568BD81E3A}"/>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3004935" y="2099250"/>
            <a:ext cx="3134132" cy="945000"/>
          </a:xfrm>
          <a:prstGeom prst="rect">
            <a:avLst/>
          </a:prstGeom>
        </p:spPr>
      </p:pic>
      <p:sp>
        <p:nvSpPr>
          <p:cNvPr id="6" name="Plassholder for tekst 5">
            <a:extLst>
              <a:ext uri="{FF2B5EF4-FFF2-40B4-BE49-F238E27FC236}">
                <a16:creationId xmlns:a16="http://schemas.microsoft.com/office/drawing/2014/main" id="{7AF09F9B-5A67-4B36-B6D7-2D5FCCEA90EA}"/>
              </a:ext>
            </a:extLst>
          </p:cNvPr>
          <p:cNvSpPr>
            <a:spLocks noGrp="1"/>
          </p:cNvSpPr>
          <p:nvPr>
            <p:ph type="body" idx="13"/>
          </p:nvPr>
        </p:nvSpPr>
        <p:spPr>
          <a:xfrm>
            <a:off x="1479676" y="3737495"/>
            <a:ext cx="6481232" cy="553998"/>
          </a:xfrm>
        </p:spPr>
        <p:txBody>
          <a:bodyPr lIns="0" tIns="0" rIns="0" bIns="0">
            <a:normAutofit/>
          </a:bodyPr>
          <a:lstStyle>
            <a:lvl1pPr marL="0" indent="0" algn="ctr">
              <a:spcBef>
                <a:spcPts val="0"/>
              </a:spcBef>
              <a:buNone/>
              <a:defRPr sz="1800">
                <a:solidFill>
                  <a:schemeClr val="lt1"/>
                </a:solidFill>
              </a:defRPr>
            </a:lvl1pPr>
          </a:lstStyle>
          <a:p>
            <a:pPr lvl="0"/>
            <a:endParaRPr lang="nb-NO" dirty="0"/>
          </a:p>
        </p:txBody>
      </p:sp>
    </p:spTree>
    <p:extLst>
      <p:ext uri="{BB962C8B-B14F-4D97-AF65-F5344CB8AC3E}">
        <p14:creationId xmlns:p14="http://schemas.microsoft.com/office/powerpoint/2010/main" val="10619860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Forside mørk">
    <p:bg>
      <p:bgPr>
        <a:solidFill>
          <a:schemeClr val="lt1"/>
        </a:solidFill>
        <a:effectLst/>
      </p:bgPr>
    </p:bg>
    <p:spTree>
      <p:nvGrpSpPr>
        <p:cNvPr id="1" name=""/>
        <p:cNvGrpSpPr/>
        <p:nvPr/>
      </p:nvGrpSpPr>
      <p:grpSpPr>
        <a:xfrm>
          <a:off x="0" y="0"/>
          <a:ext cx="0" cy="0"/>
          <a:chOff x="0" y="0"/>
          <a:chExt cx="0" cy="0"/>
        </a:xfrm>
      </p:grpSpPr>
      <p:sp>
        <p:nvSpPr>
          <p:cNvPr id="19" name="Frihåndsform: figur 18">
            <a:extLst>
              <a:ext uri="{FF2B5EF4-FFF2-40B4-BE49-F238E27FC236}">
                <a16:creationId xmlns:a16="http://schemas.microsoft.com/office/drawing/2014/main" id="{10842844-D31E-4A2A-B7B5-4B35796E78FD}"/>
              </a:ext>
            </a:extLst>
          </p:cNvPr>
          <p:cNvSpPr/>
          <p:nvPr userDrawn="1"/>
        </p:nvSpPr>
        <p:spPr>
          <a:xfrm>
            <a:off x="0" y="0"/>
            <a:ext cx="9145289" cy="5144144"/>
          </a:xfrm>
          <a:custGeom>
            <a:avLst/>
            <a:gdLst>
              <a:gd name="connsiteX0" fmla="*/ 0 w 24385848"/>
              <a:gd name="connsiteY0" fmla="*/ 0 h 13717715"/>
              <a:gd name="connsiteX1" fmla="*/ 24385848 w 24385848"/>
              <a:gd name="connsiteY1" fmla="*/ 0 h 13717715"/>
              <a:gd name="connsiteX2" fmla="*/ 24385848 w 24385848"/>
              <a:gd name="connsiteY2" fmla="*/ 9910104 h 13717715"/>
              <a:gd name="connsiteX3" fmla="*/ 24368724 w 24385848"/>
              <a:gd name="connsiteY3" fmla="*/ 9899701 h 13717715"/>
              <a:gd name="connsiteX4" fmla="*/ 22952868 w 24385848"/>
              <a:gd name="connsiteY4" fmla="*/ 9541193 h 13717715"/>
              <a:gd name="connsiteX5" fmla="*/ 19982498 w 24385848"/>
              <a:gd name="connsiteY5" fmla="*/ 12511564 h 13717715"/>
              <a:gd name="connsiteX6" fmla="*/ 20215924 w 24385848"/>
              <a:gd name="connsiteY6" fmla="*/ 13667767 h 13717715"/>
              <a:gd name="connsiteX7" fmla="*/ 20239986 w 24385848"/>
              <a:gd name="connsiteY7" fmla="*/ 13717715 h 13717715"/>
              <a:gd name="connsiteX8" fmla="*/ 0 w 24385848"/>
              <a:gd name="connsiteY8" fmla="*/ 13717715 h 137177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4385848" h="13717715">
                <a:moveTo>
                  <a:pt x="0" y="0"/>
                </a:moveTo>
                <a:lnTo>
                  <a:pt x="24385848" y="0"/>
                </a:lnTo>
                <a:lnTo>
                  <a:pt x="24385848" y="9910104"/>
                </a:lnTo>
                <a:lnTo>
                  <a:pt x="24368724" y="9899701"/>
                </a:lnTo>
                <a:cubicBezTo>
                  <a:pt x="23947842" y="9671064"/>
                  <a:pt x="23465522" y="9541193"/>
                  <a:pt x="22952868" y="9541193"/>
                </a:cubicBezTo>
                <a:cubicBezTo>
                  <a:pt x="21312378" y="9541193"/>
                  <a:pt x="19982498" y="10871073"/>
                  <a:pt x="19982498" y="12511564"/>
                </a:cubicBezTo>
                <a:cubicBezTo>
                  <a:pt x="19982498" y="12921687"/>
                  <a:pt x="20065616" y="13312396"/>
                  <a:pt x="20215924" y="13667767"/>
                </a:cubicBezTo>
                <a:lnTo>
                  <a:pt x="20239986" y="13717715"/>
                </a:lnTo>
                <a:lnTo>
                  <a:pt x="0" y="13717715"/>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nb-NO" sz="675"/>
          </a:p>
        </p:txBody>
      </p:sp>
      <p:sp>
        <p:nvSpPr>
          <p:cNvPr id="2" name="Tittel 1"/>
          <p:cNvSpPr>
            <a:spLocks noGrp="1"/>
          </p:cNvSpPr>
          <p:nvPr>
            <p:ph type="ctrTitle" hasCustomPrompt="1"/>
          </p:nvPr>
        </p:nvSpPr>
        <p:spPr>
          <a:xfrm>
            <a:off x="472591" y="499563"/>
            <a:ext cx="3105590" cy="2308325"/>
          </a:xfrm>
        </p:spPr>
        <p:txBody>
          <a:bodyPr anchor="t">
            <a:normAutofit/>
          </a:bodyPr>
          <a:lstStyle>
            <a:lvl1pPr algn="l">
              <a:lnSpc>
                <a:spcPct val="100000"/>
              </a:lnSpc>
              <a:defRPr sz="3750" cap="all" baseline="0">
                <a:solidFill>
                  <a:schemeClr val="lt1"/>
                </a:solidFill>
                <a:latin typeface="Red Hat Display Black" panose="02010A03040201060303" pitchFamily="2" charset="0"/>
              </a:defRPr>
            </a:lvl1pPr>
          </a:lstStyle>
          <a:p>
            <a:r>
              <a:rPr lang="nb-NO" dirty="0"/>
              <a:t>EN LANG TITTEL  KOMMER HER</a:t>
            </a:r>
          </a:p>
        </p:txBody>
      </p:sp>
      <p:sp>
        <p:nvSpPr>
          <p:cNvPr id="3" name="Undertittel 2"/>
          <p:cNvSpPr>
            <a:spLocks noGrp="1"/>
          </p:cNvSpPr>
          <p:nvPr>
            <p:ph type="subTitle" idx="1" hasCustomPrompt="1"/>
          </p:nvPr>
        </p:nvSpPr>
        <p:spPr>
          <a:xfrm>
            <a:off x="472230" y="3618453"/>
            <a:ext cx="3114952" cy="1038746"/>
          </a:xfrm>
        </p:spPr>
        <p:txBody>
          <a:bodyPr>
            <a:normAutofit/>
          </a:bodyPr>
          <a:lstStyle>
            <a:lvl1pPr marL="0" indent="0" algn="l">
              <a:spcBef>
                <a:spcPts val="0"/>
              </a:spcBef>
              <a:buNone/>
              <a:defRPr sz="2250" b="1">
                <a:solidFill>
                  <a:schemeClr val="lt1"/>
                </a:solidFill>
                <a:latin typeface="Red Hat Display Black" panose="02010A03040201060303" pitchFamily="2" charset="0"/>
              </a:defRPr>
            </a:lvl1pPr>
            <a:lvl2pPr marL="342883" indent="0" algn="ctr">
              <a:buNone/>
              <a:defRPr sz="1500"/>
            </a:lvl2pPr>
            <a:lvl3pPr marL="685766" indent="0" algn="ctr">
              <a:buNone/>
              <a:defRPr sz="1350"/>
            </a:lvl3pPr>
            <a:lvl4pPr marL="1028649" indent="0" algn="ctr">
              <a:buNone/>
              <a:defRPr sz="1200"/>
            </a:lvl4pPr>
            <a:lvl5pPr marL="1371532" indent="0" algn="ctr">
              <a:buNone/>
              <a:defRPr sz="1200"/>
            </a:lvl5pPr>
            <a:lvl6pPr marL="1714415" indent="0" algn="ctr">
              <a:buNone/>
              <a:defRPr sz="1200"/>
            </a:lvl6pPr>
            <a:lvl7pPr marL="2057297" indent="0" algn="ctr">
              <a:buNone/>
              <a:defRPr sz="1200"/>
            </a:lvl7pPr>
            <a:lvl8pPr marL="2400180" indent="0" algn="ctr">
              <a:buNone/>
              <a:defRPr sz="1200"/>
            </a:lvl8pPr>
            <a:lvl9pPr marL="2743063" indent="0" algn="ctr">
              <a:buNone/>
              <a:defRPr sz="1200"/>
            </a:lvl9pPr>
          </a:lstStyle>
          <a:p>
            <a:r>
              <a:rPr lang="nb-NO" dirty="0"/>
              <a:t>Med en veldig fin og lang og innholdsrik  undertittel her nede</a:t>
            </a:r>
          </a:p>
        </p:txBody>
      </p:sp>
      <p:pic>
        <p:nvPicPr>
          <p:cNvPr id="7" name="Grafikk 6">
            <a:extLst>
              <a:ext uri="{FF2B5EF4-FFF2-40B4-BE49-F238E27FC236}">
                <a16:creationId xmlns:a16="http://schemas.microsoft.com/office/drawing/2014/main" id="{3C634AE1-005B-466A-A4FF-43608406E240}"/>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7757224" y="4462308"/>
            <a:ext cx="1028598" cy="310500"/>
          </a:xfrm>
          <a:prstGeom prst="rect">
            <a:avLst/>
          </a:prstGeom>
        </p:spPr>
      </p:pic>
      <p:sp>
        <p:nvSpPr>
          <p:cNvPr id="12" name="Plassholder for bilde 11">
            <a:extLst>
              <a:ext uri="{FF2B5EF4-FFF2-40B4-BE49-F238E27FC236}">
                <a16:creationId xmlns:a16="http://schemas.microsoft.com/office/drawing/2014/main" id="{8F1553B0-71D7-4C3B-BEB5-89FDCDC9F988}"/>
              </a:ext>
            </a:extLst>
          </p:cNvPr>
          <p:cNvSpPr>
            <a:spLocks noGrp="1"/>
          </p:cNvSpPr>
          <p:nvPr>
            <p:ph type="pic" sz="quarter" idx="10"/>
          </p:nvPr>
        </p:nvSpPr>
        <p:spPr>
          <a:xfrm>
            <a:off x="3806436" y="0"/>
            <a:ext cx="5337564" cy="5144144"/>
          </a:xfrm>
          <a:custGeom>
            <a:avLst/>
            <a:gdLst>
              <a:gd name="connsiteX0" fmla="*/ 1803082 w 14232578"/>
              <a:gd name="connsiteY0" fmla="*/ 0 h 13717715"/>
              <a:gd name="connsiteX1" fmla="*/ 14232578 w 14232578"/>
              <a:gd name="connsiteY1" fmla="*/ 0 h 13717715"/>
              <a:gd name="connsiteX2" fmla="*/ 14232578 w 14232578"/>
              <a:gd name="connsiteY2" fmla="*/ 10054628 h 13717715"/>
              <a:gd name="connsiteX3" fmla="*/ 14010276 w 14232578"/>
              <a:gd name="connsiteY3" fmla="*/ 9947540 h 13717715"/>
              <a:gd name="connsiteX4" fmla="*/ 12889250 w 14232578"/>
              <a:gd name="connsiteY4" fmla="*/ 9721215 h 13717715"/>
              <a:gd name="connsiteX5" fmla="*/ 10009250 w 14232578"/>
              <a:gd name="connsiteY5" fmla="*/ 12601215 h 13717715"/>
              <a:gd name="connsiteX6" fmla="*/ 10138730 w 14232578"/>
              <a:gd name="connsiteY6" fmla="*/ 13457639 h 13717715"/>
              <a:gd name="connsiteX7" fmla="*/ 10233918 w 14232578"/>
              <a:gd name="connsiteY7" fmla="*/ 13717715 h 13717715"/>
              <a:gd name="connsiteX8" fmla="*/ 1804067 w 14232578"/>
              <a:gd name="connsiteY8" fmla="*/ 13717715 h 13717715"/>
              <a:gd name="connsiteX9" fmla="*/ 1684125 w 14232578"/>
              <a:gd name="connsiteY9" fmla="*/ 13509115 h 13717715"/>
              <a:gd name="connsiteX10" fmla="*/ 0 w 14232578"/>
              <a:gd name="connsiteY10" fmla="*/ 6858001 h 13717715"/>
              <a:gd name="connsiteX11" fmla="*/ 1684125 w 14232578"/>
              <a:gd name="connsiteY11" fmla="*/ 206887 h 137177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4232578" h="13717715">
                <a:moveTo>
                  <a:pt x="1803082" y="0"/>
                </a:moveTo>
                <a:lnTo>
                  <a:pt x="14232578" y="0"/>
                </a:lnTo>
                <a:lnTo>
                  <a:pt x="14232578" y="10054628"/>
                </a:lnTo>
                <a:lnTo>
                  <a:pt x="14010276" y="9947540"/>
                </a:lnTo>
                <a:cubicBezTo>
                  <a:pt x="13665718" y="9801804"/>
                  <a:pt x="13286894" y="9721215"/>
                  <a:pt x="12889250" y="9721215"/>
                </a:cubicBezTo>
                <a:cubicBezTo>
                  <a:pt x="11298670" y="9721215"/>
                  <a:pt x="10009250" y="11010635"/>
                  <a:pt x="10009250" y="12601215"/>
                </a:cubicBezTo>
                <a:cubicBezTo>
                  <a:pt x="10009250" y="12899449"/>
                  <a:pt x="10054582" y="13187095"/>
                  <a:pt x="10138730" y="13457639"/>
                </a:cubicBezTo>
                <a:lnTo>
                  <a:pt x="10233918" y="13717715"/>
                </a:lnTo>
                <a:lnTo>
                  <a:pt x="1804067" y="13717715"/>
                </a:lnTo>
                <a:lnTo>
                  <a:pt x="1684125" y="13509115"/>
                </a:lnTo>
                <a:cubicBezTo>
                  <a:pt x="610082" y="11531984"/>
                  <a:pt x="0" y="9266238"/>
                  <a:pt x="0" y="6858001"/>
                </a:cubicBezTo>
                <a:cubicBezTo>
                  <a:pt x="0" y="4449765"/>
                  <a:pt x="610082" y="2184019"/>
                  <a:pt x="1684125" y="206887"/>
                </a:cubicBezTo>
                <a:close/>
              </a:path>
            </a:pathLst>
          </a:custGeom>
          <a:solidFill>
            <a:schemeClr val="bg2">
              <a:lumMod val="90000"/>
            </a:schemeClr>
          </a:solidFill>
        </p:spPr>
        <p:txBody>
          <a:bodyPr wrap="square" tIns="1440180">
            <a:noAutofit/>
          </a:bodyPr>
          <a:lstStyle>
            <a:lvl1pPr marL="94500" indent="-94500" algn="ctr" defTabSz="685766" rtl="0" eaLnBrk="1" latinLnBrk="0" hangingPunct="1">
              <a:lnSpc>
                <a:spcPct val="100000"/>
              </a:lnSpc>
              <a:spcBef>
                <a:spcPts val="750"/>
              </a:spcBef>
              <a:buClr>
                <a:schemeClr val="accent1"/>
              </a:buClr>
              <a:buFont typeface="Arial" panose="020B0604020202020204" pitchFamily="34" charset="0"/>
              <a:buNone/>
              <a:defRPr sz="1200"/>
            </a:lvl1pPr>
          </a:lstStyle>
          <a:p>
            <a:endParaRPr lang="nb-NO" dirty="0"/>
          </a:p>
        </p:txBody>
      </p:sp>
    </p:spTree>
    <p:extLst>
      <p:ext uri="{BB962C8B-B14F-4D97-AF65-F5344CB8AC3E}">
        <p14:creationId xmlns:p14="http://schemas.microsoft.com/office/powerpoint/2010/main" val="346611532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preserve="1" userDrawn="1">
  <p:cSld name="Sluttside /m helsides bilde">
    <p:bg>
      <p:bgPr>
        <a:solidFill>
          <a:schemeClr val="tx2"/>
        </a:solidFill>
        <a:effectLst/>
      </p:bgPr>
    </p:bg>
    <p:spTree>
      <p:nvGrpSpPr>
        <p:cNvPr id="1" name=""/>
        <p:cNvGrpSpPr/>
        <p:nvPr/>
      </p:nvGrpSpPr>
      <p:grpSpPr>
        <a:xfrm>
          <a:off x="0" y="0"/>
          <a:ext cx="0" cy="0"/>
          <a:chOff x="0" y="0"/>
          <a:chExt cx="0" cy="0"/>
        </a:xfrm>
      </p:grpSpPr>
      <p:sp>
        <p:nvSpPr>
          <p:cNvPr id="11" name="Plassholder for bilde 10">
            <a:extLst>
              <a:ext uri="{FF2B5EF4-FFF2-40B4-BE49-F238E27FC236}">
                <a16:creationId xmlns:a16="http://schemas.microsoft.com/office/drawing/2014/main" id="{2B6DC88D-2E60-4226-A932-59CD64F43484}"/>
              </a:ext>
            </a:extLst>
          </p:cNvPr>
          <p:cNvSpPr>
            <a:spLocks noGrp="1"/>
          </p:cNvSpPr>
          <p:nvPr>
            <p:ph type="pic" sz="quarter" idx="14"/>
          </p:nvPr>
        </p:nvSpPr>
        <p:spPr>
          <a:xfrm>
            <a:off x="0" y="0"/>
            <a:ext cx="9144000" cy="5143500"/>
          </a:xfrm>
          <a:prstGeom prst="rect">
            <a:avLst/>
          </a:prstGeom>
        </p:spPr>
        <p:txBody>
          <a:bodyPr tIns="1440180"/>
          <a:lstStyle>
            <a:lvl1pPr marL="94500" indent="-94500" algn="ctr" defTabSz="685766" rtl="0" eaLnBrk="1" latinLnBrk="0" hangingPunct="1">
              <a:lnSpc>
                <a:spcPct val="100000"/>
              </a:lnSpc>
              <a:spcBef>
                <a:spcPts val="750"/>
              </a:spcBef>
              <a:buClr>
                <a:schemeClr val="accent1"/>
              </a:buClr>
              <a:buFont typeface="Arial" panose="020B0604020202020204" pitchFamily="34" charset="0"/>
              <a:buNone/>
              <a:defRPr sz="1200">
                <a:solidFill>
                  <a:schemeClr val="lt1"/>
                </a:solidFill>
              </a:defRPr>
            </a:lvl1pPr>
          </a:lstStyle>
          <a:p>
            <a:endParaRPr lang="nb-NO"/>
          </a:p>
        </p:txBody>
      </p:sp>
      <p:sp>
        <p:nvSpPr>
          <p:cNvPr id="10" name="Plassholder for tekst 5">
            <a:extLst>
              <a:ext uri="{FF2B5EF4-FFF2-40B4-BE49-F238E27FC236}">
                <a16:creationId xmlns:a16="http://schemas.microsoft.com/office/drawing/2014/main" id="{EBDA88AF-D2AD-4DA5-968F-D54CCD06CABD}"/>
              </a:ext>
            </a:extLst>
          </p:cNvPr>
          <p:cNvSpPr>
            <a:spLocks noGrp="1"/>
          </p:cNvSpPr>
          <p:nvPr>
            <p:ph type="body" idx="13"/>
          </p:nvPr>
        </p:nvSpPr>
        <p:spPr>
          <a:xfrm>
            <a:off x="1479676" y="4358423"/>
            <a:ext cx="6481232" cy="553998"/>
          </a:xfrm>
        </p:spPr>
        <p:txBody>
          <a:bodyPr lIns="0" tIns="0" rIns="0" bIns="0">
            <a:normAutofit/>
          </a:bodyPr>
          <a:lstStyle>
            <a:lvl1pPr marL="0" indent="0" algn="ctr">
              <a:spcBef>
                <a:spcPts val="0"/>
              </a:spcBef>
              <a:buNone/>
              <a:defRPr sz="1800">
                <a:solidFill>
                  <a:schemeClr val="lt1"/>
                </a:solidFill>
              </a:defRPr>
            </a:lvl1pPr>
          </a:lstStyle>
          <a:p>
            <a:pPr lvl="0"/>
            <a:endParaRPr lang="nb-NO" dirty="0"/>
          </a:p>
        </p:txBody>
      </p:sp>
      <p:sp>
        <p:nvSpPr>
          <p:cNvPr id="13" name="Plassholder for tekst 12">
            <a:extLst>
              <a:ext uri="{FF2B5EF4-FFF2-40B4-BE49-F238E27FC236}">
                <a16:creationId xmlns:a16="http://schemas.microsoft.com/office/drawing/2014/main" id="{15CE3976-2D12-4F8A-916D-AC963D3C9FAD}"/>
              </a:ext>
            </a:extLst>
          </p:cNvPr>
          <p:cNvSpPr>
            <a:spLocks noGrp="1"/>
          </p:cNvSpPr>
          <p:nvPr>
            <p:ph type="body" sz="quarter" idx="15" hasCustomPrompt="1"/>
          </p:nvPr>
        </p:nvSpPr>
        <p:spPr>
          <a:xfrm>
            <a:off x="3388916" y="3145893"/>
            <a:ext cx="2366169" cy="714948"/>
          </a:xfrm>
          <a:prstGeom prst="rect">
            <a:avLst/>
          </a:prstGeom>
          <a:blipFill dpi="0" rotWithShape="1">
            <a:blip r:embed="rId2" cstate="print">
              <a:extLst>
                <a:ext uri="{28A0092B-C50C-407E-A947-70E740481C1C}">
                  <a14:useLocalDpi xmlns:a14="http://schemas.microsoft.com/office/drawing/2010/main" val="0"/>
                </a:ext>
              </a:extLst>
            </a:blip>
            <a:srcRect/>
            <a:stretch>
              <a:fillRect/>
            </a:stretch>
          </a:blipFill>
        </p:spPr>
        <p:txBody>
          <a:bodyPr/>
          <a:lstStyle>
            <a:lvl1pPr>
              <a:defRPr sz="100">
                <a:solidFill>
                  <a:srgbClr val="000000"/>
                </a:solidFill>
              </a:defRPr>
            </a:lvl1pPr>
            <a:lvl2pPr>
              <a:defRPr sz="100">
                <a:solidFill>
                  <a:srgbClr val="000000"/>
                </a:solidFill>
              </a:defRPr>
            </a:lvl2pPr>
            <a:lvl3pPr>
              <a:defRPr sz="100">
                <a:solidFill>
                  <a:srgbClr val="000000"/>
                </a:solidFill>
              </a:defRPr>
            </a:lvl3pPr>
            <a:lvl4pPr>
              <a:defRPr sz="100">
                <a:solidFill>
                  <a:srgbClr val="000000"/>
                </a:solidFill>
              </a:defRPr>
            </a:lvl4pPr>
            <a:lvl5pPr>
              <a:defRPr sz="100">
                <a:solidFill>
                  <a:srgbClr val="000000"/>
                </a:solidFill>
              </a:defRPr>
            </a:lvl5pPr>
          </a:lstStyle>
          <a:p>
            <a:pPr lvl="0"/>
            <a:r>
              <a:rPr lang="nb-NO"/>
              <a:t> </a:t>
            </a:r>
          </a:p>
        </p:txBody>
      </p:sp>
    </p:spTree>
    <p:extLst>
      <p:ext uri="{BB962C8B-B14F-4D97-AF65-F5344CB8AC3E}">
        <p14:creationId xmlns:p14="http://schemas.microsoft.com/office/powerpoint/2010/main" val="119365361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preserve="1" userDrawn="1">
  <p:cSld name="Sluttside med bilde">
    <p:bg>
      <p:bgPr>
        <a:solidFill>
          <a:schemeClr val="tx2"/>
        </a:solidFill>
        <a:effectLst/>
      </p:bgPr>
    </p:bg>
    <p:spTree>
      <p:nvGrpSpPr>
        <p:cNvPr id="1" name=""/>
        <p:cNvGrpSpPr/>
        <p:nvPr/>
      </p:nvGrpSpPr>
      <p:grpSpPr>
        <a:xfrm>
          <a:off x="0" y="0"/>
          <a:ext cx="0" cy="0"/>
          <a:chOff x="0" y="0"/>
          <a:chExt cx="0" cy="0"/>
        </a:xfrm>
      </p:grpSpPr>
      <p:sp>
        <p:nvSpPr>
          <p:cNvPr id="5" name="Plassholder for tekst 5">
            <a:extLst>
              <a:ext uri="{FF2B5EF4-FFF2-40B4-BE49-F238E27FC236}">
                <a16:creationId xmlns:a16="http://schemas.microsoft.com/office/drawing/2014/main" id="{D13AC230-C058-416A-A810-6E3E3ACDE222}"/>
              </a:ext>
            </a:extLst>
          </p:cNvPr>
          <p:cNvSpPr>
            <a:spLocks noGrp="1"/>
          </p:cNvSpPr>
          <p:nvPr>
            <p:ph type="body" idx="13"/>
          </p:nvPr>
        </p:nvSpPr>
        <p:spPr>
          <a:xfrm>
            <a:off x="450908" y="3267325"/>
            <a:ext cx="2496371" cy="1384995"/>
          </a:xfrm>
        </p:spPr>
        <p:txBody>
          <a:bodyPr lIns="0" tIns="0" rIns="0" bIns="0" anchor="b">
            <a:normAutofit/>
          </a:bodyPr>
          <a:lstStyle>
            <a:lvl1pPr marL="0" indent="0" algn="l">
              <a:spcBef>
                <a:spcPts val="0"/>
              </a:spcBef>
              <a:buNone/>
              <a:defRPr sz="1800">
                <a:solidFill>
                  <a:schemeClr val="lt1"/>
                </a:solidFill>
              </a:defRPr>
            </a:lvl1pPr>
          </a:lstStyle>
          <a:p>
            <a:pPr lvl="0"/>
            <a:endParaRPr lang="nb-NO" dirty="0"/>
          </a:p>
        </p:txBody>
      </p:sp>
      <p:pic>
        <p:nvPicPr>
          <p:cNvPr id="7" name="Bilde 6" descr="Et bilde som inneholder tegning&#10;&#10;Automatisk generert beskrivelse">
            <a:extLst>
              <a:ext uri="{FF2B5EF4-FFF2-40B4-BE49-F238E27FC236}">
                <a16:creationId xmlns:a16="http://schemas.microsoft.com/office/drawing/2014/main" id="{E227B84D-F1CA-4907-BFD3-5C242833A062}"/>
              </a:ext>
            </a:extLst>
          </p:cNvPr>
          <p:cNvPicPr>
            <a:picLocks noChangeAspect="1"/>
          </p:cNvPicPr>
          <p:nvPr userDrawn="1"/>
        </p:nvPicPr>
        <p:blipFill>
          <a:blip r:embed="rId2"/>
          <a:stretch>
            <a:fillRect/>
          </a:stretch>
        </p:blipFill>
        <p:spPr>
          <a:xfrm>
            <a:off x="7754847" y="4463054"/>
            <a:ext cx="1027621" cy="310500"/>
          </a:xfrm>
          <a:prstGeom prst="rect">
            <a:avLst/>
          </a:prstGeom>
        </p:spPr>
      </p:pic>
      <p:sp>
        <p:nvSpPr>
          <p:cNvPr id="22" name="Plassholder for bilde 21">
            <a:extLst>
              <a:ext uri="{FF2B5EF4-FFF2-40B4-BE49-F238E27FC236}">
                <a16:creationId xmlns:a16="http://schemas.microsoft.com/office/drawing/2014/main" id="{798380F2-1B8B-4A34-A33B-BEE8EDF8AC7D}"/>
              </a:ext>
            </a:extLst>
          </p:cNvPr>
          <p:cNvSpPr>
            <a:spLocks noGrp="1"/>
          </p:cNvSpPr>
          <p:nvPr>
            <p:ph type="pic" sz="quarter" idx="15"/>
          </p:nvPr>
        </p:nvSpPr>
        <p:spPr>
          <a:xfrm>
            <a:off x="3132597" y="0"/>
            <a:ext cx="6011403" cy="5144144"/>
          </a:xfrm>
          <a:custGeom>
            <a:avLst/>
            <a:gdLst>
              <a:gd name="connsiteX0" fmla="*/ 1803080 w 16029365"/>
              <a:gd name="connsiteY0" fmla="*/ 0 h 13717715"/>
              <a:gd name="connsiteX1" fmla="*/ 16029365 w 16029365"/>
              <a:gd name="connsiteY1" fmla="*/ 0 h 13717715"/>
              <a:gd name="connsiteX2" fmla="*/ 16029365 w 16029365"/>
              <a:gd name="connsiteY2" fmla="*/ 10052973 h 13717715"/>
              <a:gd name="connsiteX3" fmla="*/ 15810499 w 16029365"/>
              <a:gd name="connsiteY3" fmla="*/ 9947540 h 13717715"/>
              <a:gd name="connsiteX4" fmla="*/ 14689473 w 16029365"/>
              <a:gd name="connsiteY4" fmla="*/ 9721215 h 13717715"/>
              <a:gd name="connsiteX5" fmla="*/ 11809473 w 16029365"/>
              <a:gd name="connsiteY5" fmla="*/ 12601215 h 13717715"/>
              <a:gd name="connsiteX6" fmla="*/ 11938951 w 16029365"/>
              <a:gd name="connsiteY6" fmla="*/ 13457639 h 13717715"/>
              <a:gd name="connsiteX7" fmla="*/ 12034141 w 16029365"/>
              <a:gd name="connsiteY7" fmla="*/ 13717715 h 13717715"/>
              <a:gd name="connsiteX8" fmla="*/ 1804065 w 16029365"/>
              <a:gd name="connsiteY8" fmla="*/ 13717715 h 13717715"/>
              <a:gd name="connsiteX9" fmla="*/ 1684123 w 16029365"/>
              <a:gd name="connsiteY9" fmla="*/ 13509115 h 13717715"/>
              <a:gd name="connsiteX10" fmla="*/ 0 w 16029365"/>
              <a:gd name="connsiteY10" fmla="*/ 6858001 h 13717715"/>
              <a:gd name="connsiteX11" fmla="*/ 1684123 w 16029365"/>
              <a:gd name="connsiteY11" fmla="*/ 206887 h 137177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6029365" h="13717715">
                <a:moveTo>
                  <a:pt x="1803080" y="0"/>
                </a:moveTo>
                <a:lnTo>
                  <a:pt x="16029365" y="0"/>
                </a:lnTo>
                <a:lnTo>
                  <a:pt x="16029365" y="10052973"/>
                </a:lnTo>
                <a:lnTo>
                  <a:pt x="15810499" y="9947540"/>
                </a:lnTo>
                <a:cubicBezTo>
                  <a:pt x="15465941" y="9801804"/>
                  <a:pt x="15087119" y="9721215"/>
                  <a:pt x="14689473" y="9721215"/>
                </a:cubicBezTo>
                <a:cubicBezTo>
                  <a:pt x="13098893" y="9721215"/>
                  <a:pt x="11809473" y="11010635"/>
                  <a:pt x="11809473" y="12601215"/>
                </a:cubicBezTo>
                <a:cubicBezTo>
                  <a:pt x="11809473" y="12899449"/>
                  <a:pt x="11854805" y="13187095"/>
                  <a:pt x="11938951" y="13457639"/>
                </a:cubicBezTo>
                <a:lnTo>
                  <a:pt x="12034141" y="13717715"/>
                </a:lnTo>
                <a:lnTo>
                  <a:pt x="1804065" y="13717715"/>
                </a:lnTo>
                <a:lnTo>
                  <a:pt x="1684123" y="13509115"/>
                </a:lnTo>
                <a:cubicBezTo>
                  <a:pt x="610081" y="11531984"/>
                  <a:pt x="0" y="9266238"/>
                  <a:pt x="0" y="6858001"/>
                </a:cubicBezTo>
                <a:cubicBezTo>
                  <a:pt x="0" y="4449765"/>
                  <a:pt x="610081" y="2184019"/>
                  <a:pt x="1684123" y="206887"/>
                </a:cubicBezTo>
                <a:close/>
              </a:path>
            </a:pathLst>
          </a:custGeom>
          <a:solidFill>
            <a:schemeClr val="bg2">
              <a:lumMod val="90000"/>
            </a:schemeClr>
          </a:solidFill>
        </p:spPr>
        <p:txBody>
          <a:bodyPr wrap="square" tIns="1440180">
            <a:noAutofit/>
          </a:bodyPr>
          <a:lstStyle>
            <a:lvl1pPr marL="94500" indent="-94500" algn="ctr" defTabSz="685766" rtl="0" eaLnBrk="1" latinLnBrk="0" hangingPunct="1">
              <a:lnSpc>
                <a:spcPct val="100000"/>
              </a:lnSpc>
              <a:spcBef>
                <a:spcPts val="750"/>
              </a:spcBef>
              <a:buClr>
                <a:schemeClr val="accent1"/>
              </a:buClr>
              <a:buFont typeface="Arial" panose="020B0604020202020204" pitchFamily="34" charset="0"/>
              <a:buNone/>
              <a:defRPr sz="1200"/>
            </a:lvl1pPr>
          </a:lstStyle>
          <a:p>
            <a:endParaRPr lang="nb-NO"/>
          </a:p>
        </p:txBody>
      </p:sp>
    </p:spTree>
    <p:extLst>
      <p:ext uri="{BB962C8B-B14F-4D97-AF65-F5344CB8AC3E}">
        <p14:creationId xmlns:p14="http://schemas.microsoft.com/office/powerpoint/2010/main" val="144872542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Bare tittel">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a:t>Klikk for å redigere tittelstil</a:t>
            </a:r>
          </a:p>
        </p:txBody>
      </p:sp>
      <p:sp>
        <p:nvSpPr>
          <p:cNvPr id="3" name="Plassholder for dato 2"/>
          <p:cNvSpPr>
            <a:spLocks noGrp="1"/>
          </p:cNvSpPr>
          <p:nvPr>
            <p:ph type="dt" sz="half" idx="10"/>
          </p:nvPr>
        </p:nvSpPr>
        <p:spPr/>
        <p:txBody>
          <a:bodyPr/>
          <a:lstStyle/>
          <a:p>
            <a:fld id="{B5245EF7-BC40-FA41-B258-7FC0F4930B39}" type="datetime1">
              <a:rPr lang="nb-NO" smtClean="0"/>
              <a:t>13.06.2022</a:t>
            </a:fld>
            <a:endParaRPr lang="nb-NO"/>
          </a:p>
        </p:txBody>
      </p:sp>
      <p:sp>
        <p:nvSpPr>
          <p:cNvPr id="4" name="Plassholder for bunntekst 3"/>
          <p:cNvSpPr>
            <a:spLocks noGrp="1"/>
          </p:cNvSpPr>
          <p:nvPr>
            <p:ph type="ftr" sz="quarter" idx="11"/>
          </p:nvPr>
        </p:nvSpPr>
        <p:spPr/>
        <p:txBody>
          <a:bodyPr/>
          <a:lstStyle/>
          <a:p>
            <a:endParaRPr lang="nb-NO"/>
          </a:p>
        </p:txBody>
      </p:sp>
      <p:sp>
        <p:nvSpPr>
          <p:cNvPr id="5" name="Plassholder for lysbildenummer 4"/>
          <p:cNvSpPr>
            <a:spLocks noGrp="1"/>
          </p:cNvSpPr>
          <p:nvPr>
            <p:ph type="sldNum" sz="quarter" idx="12"/>
          </p:nvPr>
        </p:nvSpPr>
        <p:spPr/>
        <p:txBody>
          <a:bodyPr/>
          <a:lstStyle/>
          <a:p>
            <a:fld id="{5751DFAA-887F-4071-8EAD-E8CA316FCF06}" type="slidenum">
              <a:rPr lang="nb-NO" smtClean="0"/>
              <a:t>‹#›</a:t>
            </a:fld>
            <a:endParaRPr lang="nb-NO"/>
          </a:p>
        </p:txBody>
      </p:sp>
    </p:spTree>
    <p:extLst>
      <p:ext uri="{BB962C8B-B14F-4D97-AF65-F5344CB8AC3E}">
        <p14:creationId xmlns:p14="http://schemas.microsoft.com/office/powerpoint/2010/main" val="233837029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blank" preserve="1">
  <p:cSld name="Tomt">
    <p:spTree>
      <p:nvGrpSpPr>
        <p:cNvPr id="1" name=""/>
        <p:cNvGrpSpPr/>
        <p:nvPr/>
      </p:nvGrpSpPr>
      <p:grpSpPr>
        <a:xfrm>
          <a:off x="0" y="0"/>
          <a:ext cx="0" cy="0"/>
          <a:chOff x="0" y="0"/>
          <a:chExt cx="0" cy="0"/>
        </a:xfrm>
      </p:grpSpPr>
      <p:sp>
        <p:nvSpPr>
          <p:cNvPr id="2" name="Plassholder for dato 1"/>
          <p:cNvSpPr>
            <a:spLocks noGrp="1"/>
          </p:cNvSpPr>
          <p:nvPr>
            <p:ph type="dt" sz="half" idx="10"/>
          </p:nvPr>
        </p:nvSpPr>
        <p:spPr/>
        <p:txBody>
          <a:bodyPr/>
          <a:lstStyle/>
          <a:p>
            <a:fld id="{8254AC61-614E-0D43-9568-486A110F6ED6}" type="datetime1">
              <a:rPr lang="nb-NO" smtClean="0"/>
              <a:t>13.06.2022</a:t>
            </a:fld>
            <a:endParaRPr lang="nb-NO"/>
          </a:p>
        </p:txBody>
      </p:sp>
      <p:sp>
        <p:nvSpPr>
          <p:cNvPr id="3" name="Plassholder for bunntekst 2"/>
          <p:cNvSpPr>
            <a:spLocks noGrp="1"/>
          </p:cNvSpPr>
          <p:nvPr>
            <p:ph type="ftr" sz="quarter" idx="11"/>
          </p:nvPr>
        </p:nvSpPr>
        <p:spPr/>
        <p:txBody>
          <a:bodyPr/>
          <a:lstStyle/>
          <a:p>
            <a:endParaRPr lang="nb-NO"/>
          </a:p>
        </p:txBody>
      </p:sp>
      <p:sp>
        <p:nvSpPr>
          <p:cNvPr id="4" name="Plassholder for lysbildenummer 3"/>
          <p:cNvSpPr>
            <a:spLocks noGrp="1"/>
          </p:cNvSpPr>
          <p:nvPr>
            <p:ph type="sldNum" sz="quarter" idx="12"/>
          </p:nvPr>
        </p:nvSpPr>
        <p:spPr/>
        <p:txBody>
          <a:bodyPr/>
          <a:lstStyle/>
          <a:p>
            <a:fld id="{5751DFAA-887F-4071-8EAD-E8CA316FCF06}" type="slidenum">
              <a:rPr lang="nb-NO" smtClean="0"/>
              <a:t>‹#›</a:t>
            </a:fld>
            <a:endParaRPr lang="nb-NO"/>
          </a:p>
        </p:txBody>
      </p:sp>
    </p:spTree>
    <p:extLst>
      <p:ext uri="{BB962C8B-B14F-4D97-AF65-F5344CB8AC3E}">
        <p14:creationId xmlns:p14="http://schemas.microsoft.com/office/powerpoint/2010/main" val="4809424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Forside lys">
    <p:spTree>
      <p:nvGrpSpPr>
        <p:cNvPr id="1" name=""/>
        <p:cNvGrpSpPr/>
        <p:nvPr/>
      </p:nvGrpSpPr>
      <p:grpSpPr>
        <a:xfrm>
          <a:off x="0" y="0"/>
          <a:ext cx="0" cy="0"/>
          <a:chOff x="0" y="0"/>
          <a:chExt cx="0" cy="0"/>
        </a:xfrm>
      </p:grpSpPr>
      <p:sp>
        <p:nvSpPr>
          <p:cNvPr id="2" name="Tittel 1"/>
          <p:cNvSpPr>
            <a:spLocks noGrp="1"/>
          </p:cNvSpPr>
          <p:nvPr>
            <p:ph type="ctrTitle" hasCustomPrompt="1"/>
          </p:nvPr>
        </p:nvSpPr>
        <p:spPr>
          <a:xfrm>
            <a:off x="472231" y="499563"/>
            <a:ext cx="3105590" cy="2308325"/>
          </a:xfrm>
        </p:spPr>
        <p:txBody>
          <a:bodyPr anchor="t">
            <a:normAutofit/>
          </a:bodyPr>
          <a:lstStyle>
            <a:lvl1pPr algn="l">
              <a:lnSpc>
                <a:spcPct val="100000"/>
              </a:lnSpc>
              <a:defRPr sz="3750" cap="all" baseline="0">
                <a:latin typeface="Red Hat Display Black" panose="02010A03040201060303" pitchFamily="2" charset="0"/>
              </a:defRPr>
            </a:lvl1pPr>
          </a:lstStyle>
          <a:p>
            <a:r>
              <a:rPr lang="nb-NO" dirty="0"/>
              <a:t>EN LANG TITTEL  KOMMER HER</a:t>
            </a:r>
          </a:p>
        </p:txBody>
      </p:sp>
      <p:sp>
        <p:nvSpPr>
          <p:cNvPr id="3" name="Undertittel 2"/>
          <p:cNvSpPr>
            <a:spLocks noGrp="1"/>
          </p:cNvSpPr>
          <p:nvPr>
            <p:ph type="subTitle" idx="1" hasCustomPrompt="1"/>
          </p:nvPr>
        </p:nvSpPr>
        <p:spPr>
          <a:xfrm>
            <a:off x="472230" y="3618453"/>
            <a:ext cx="3114952" cy="1038746"/>
          </a:xfrm>
        </p:spPr>
        <p:txBody>
          <a:bodyPr>
            <a:normAutofit/>
          </a:bodyPr>
          <a:lstStyle>
            <a:lvl1pPr marL="0" indent="0" algn="l">
              <a:spcBef>
                <a:spcPts val="0"/>
              </a:spcBef>
              <a:buNone/>
              <a:defRPr sz="2250" b="1">
                <a:latin typeface="Red Hat Display Black" panose="02010A03040201060303" pitchFamily="2" charset="0"/>
              </a:defRPr>
            </a:lvl1pPr>
            <a:lvl2pPr marL="342883" indent="0" algn="ctr">
              <a:buNone/>
              <a:defRPr sz="1500"/>
            </a:lvl2pPr>
            <a:lvl3pPr marL="685766" indent="0" algn="ctr">
              <a:buNone/>
              <a:defRPr sz="1350"/>
            </a:lvl3pPr>
            <a:lvl4pPr marL="1028649" indent="0" algn="ctr">
              <a:buNone/>
              <a:defRPr sz="1200"/>
            </a:lvl4pPr>
            <a:lvl5pPr marL="1371532" indent="0" algn="ctr">
              <a:buNone/>
              <a:defRPr sz="1200"/>
            </a:lvl5pPr>
            <a:lvl6pPr marL="1714415" indent="0" algn="ctr">
              <a:buNone/>
              <a:defRPr sz="1200"/>
            </a:lvl6pPr>
            <a:lvl7pPr marL="2057297" indent="0" algn="ctr">
              <a:buNone/>
              <a:defRPr sz="1200"/>
            </a:lvl7pPr>
            <a:lvl8pPr marL="2400180" indent="0" algn="ctr">
              <a:buNone/>
              <a:defRPr sz="1200"/>
            </a:lvl8pPr>
            <a:lvl9pPr marL="2743063" indent="0" algn="ctr">
              <a:buNone/>
              <a:defRPr sz="1200"/>
            </a:lvl9pPr>
          </a:lstStyle>
          <a:p>
            <a:r>
              <a:rPr lang="nb-NO" dirty="0"/>
              <a:t>Med en veldig fin og lang og innholdsrik  undertittel her nede</a:t>
            </a:r>
          </a:p>
        </p:txBody>
      </p:sp>
      <p:pic>
        <p:nvPicPr>
          <p:cNvPr id="11" name="Grafikk 10">
            <a:extLst>
              <a:ext uri="{FF2B5EF4-FFF2-40B4-BE49-F238E27FC236}">
                <a16:creationId xmlns:a16="http://schemas.microsoft.com/office/drawing/2014/main" id="{162F4A0D-27E8-4F02-B21D-B0ADAA629E00}"/>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7757224" y="4462308"/>
            <a:ext cx="1028598" cy="310500"/>
          </a:xfrm>
          <a:prstGeom prst="rect">
            <a:avLst/>
          </a:prstGeom>
        </p:spPr>
      </p:pic>
      <p:sp>
        <p:nvSpPr>
          <p:cNvPr id="12" name="Plassholder for bilde 11">
            <a:extLst>
              <a:ext uri="{FF2B5EF4-FFF2-40B4-BE49-F238E27FC236}">
                <a16:creationId xmlns:a16="http://schemas.microsoft.com/office/drawing/2014/main" id="{DE2E6A2C-A68D-4A34-9826-8C3CBA9F2583}"/>
              </a:ext>
            </a:extLst>
          </p:cNvPr>
          <p:cNvSpPr>
            <a:spLocks noGrp="1"/>
          </p:cNvSpPr>
          <p:nvPr>
            <p:ph type="pic" sz="quarter" idx="10"/>
          </p:nvPr>
        </p:nvSpPr>
        <p:spPr>
          <a:xfrm>
            <a:off x="3806436" y="0"/>
            <a:ext cx="5337564" cy="5144144"/>
          </a:xfrm>
          <a:custGeom>
            <a:avLst/>
            <a:gdLst>
              <a:gd name="connsiteX0" fmla="*/ 1803082 w 14232578"/>
              <a:gd name="connsiteY0" fmla="*/ 0 h 13717715"/>
              <a:gd name="connsiteX1" fmla="*/ 14232578 w 14232578"/>
              <a:gd name="connsiteY1" fmla="*/ 0 h 13717715"/>
              <a:gd name="connsiteX2" fmla="*/ 14232578 w 14232578"/>
              <a:gd name="connsiteY2" fmla="*/ 10054628 h 13717715"/>
              <a:gd name="connsiteX3" fmla="*/ 14010276 w 14232578"/>
              <a:gd name="connsiteY3" fmla="*/ 9947540 h 13717715"/>
              <a:gd name="connsiteX4" fmla="*/ 12889250 w 14232578"/>
              <a:gd name="connsiteY4" fmla="*/ 9721215 h 13717715"/>
              <a:gd name="connsiteX5" fmla="*/ 10009250 w 14232578"/>
              <a:gd name="connsiteY5" fmla="*/ 12601215 h 13717715"/>
              <a:gd name="connsiteX6" fmla="*/ 10138730 w 14232578"/>
              <a:gd name="connsiteY6" fmla="*/ 13457639 h 13717715"/>
              <a:gd name="connsiteX7" fmla="*/ 10233918 w 14232578"/>
              <a:gd name="connsiteY7" fmla="*/ 13717715 h 13717715"/>
              <a:gd name="connsiteX8" fmla="*/ 1804067 w 14232578"/>
              <a:gd name="connsiteY8" fmla="*/ 13717715 h 13717715"/>
              <a:gd name="connsiteX9" fmla="*/ 1684125 w 14232578"/>
              <a:gd name="connsiteY9" fmla="*/ 13509115 h 13717715"/>
              <a:gd name="connsiteX10" fmla="*/ 0 w 14232578"/>
              <a:gd name="connsiteY10" fmla="*/ 6858001 h 13717715"/>
              <a:gd name="connsiteX11" fmla="*/ 1684125 w 14232578"/>
              <a:gd name="connsiteY11" fmla="*/ 206887 h 137177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4232578" h="13717715">
                <a:moveTo>
                  <a:pt x="1803082" y="0"/>
                </a:moveTo>
                <a:lnTo>
                  <a:pt x="14232578" y="0"/>
                </a:lnTo>
                <a:lnTo>
                  <a:pt x="14232578" y="10054628"/>
                </a:lnTo>
                <a:lnTo>
                  <a:pt x="14010276" y="9947540"/>
                </a:lnTo>
                <a:cubicBezTo>
                  <a:pt x="13665718" y="9801804"/>
                  <a:pt x="13286894" y="9721215"/>
                  <a:pt x="12889250" y="9721215"/>
                </a:cubicBezTo>
                <a:cubicBezTo>
                  <a:pt x="11298670" y="9721215"/>
                  <a:pt x="10009250" y="11010635"/>
                  <a:pt x="10009250" y="12601215"/>
                </a:cubicBezTo>
                <a:cubicBezTo>
                  <a:pt x="10009250" y="12899449"/>
                  <a:pt x="10054582" y="13187095"/>
                  <a:pt x="10138730" y="13457639"/>
                </a:cubicBezTo>
                <a:lnTo>
                  <a:pt x="10233918" y="13717715"/>
                </a:lnTo>
                <a:lnTo>
                  <a:pt x="1804067" y="13717715"/>
                </a:lnTo>
                <a:lnTo>
                  <a:pt x="1684125" y="13509115"/>
                </a:lnTo>
                <a:cubicBezTo>
                  <a:pt x="610082" y="11531984"/>
                  <a:pt x="0" y="9266238"/>
                  <a:pt x="0" y="6858001"/>
                </a:cubicBezTo>
                <a:cubicBezTo>
                  <a:pt x="0" y="4449765"/>
                  <a:pt x="610082" y="2184019"/>
                  <a:pt x="1684125" y="206887"/>
                </a:cubicBezTo>
                <a:close/>
              </a:path>
            </a:pathLst>
          </a:custGeom>
          <a:solidFill>
            <a:schemeClr val="bg2">
              <a:lumMod val="90000"/>
            </a:schemeClr>
          </a:solidFill>
        </p:spPr>
        <p:txBody>
          <a:bodyPr wrap="square" tIns="1440180">
            <a:noAutofit/>
          </a:bodyPr>
          <a:lstStyle>
            <a:lvl1pPr marL="94500" indent="-94500" algn="ctr" defTabSz="685766" rtl="0" eaLnBrk="1" latinLnBrk="0" hangingPunct="1">
              <a:lnSpc>
                <a:spcPct val="100000"/>
              </a:lnSpc>
              <a:spcBef>
                <a:spcPts val="750"/>
              </a:spcBef>
              <a:buClr>
                <a:schemeClr val="accent1"/>
              </a:buClr>
              <a:buFont typeface="Arial" panose="020B0604020202020204" pitchFamily="34" charset="0"/>
              <a:buNone/>
              <a:defRPr sz="1200"/>
            </a:lvl1pPr>
          </a:lstStyle>
          <a:p>
            <a:endParaRPr lang="nb-NO"/>
          </a:p>
        </p:txBody>
      </p:sp>
    </p:spTree>
    <p:extLst>
      <p:ext uri="{BB962C8B-B14F-4D97-AF65-F5344CB8AC3E}">
        <p14:creationId xmlns:p14="http://schemas.microsoft.com/office/powerpoint/2010/main" val="14629976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telside">
    <p:bg>
      <p:bgPr>
        <a:solidFill>
          <a:schemeClr val="bg1"/>
        </a:solidFill>
        <a:effectLst/>
      </p:bgPr>
    </p:bg>
    <p:spTree>
      <p:nvGrpSpPr>
        <p:cNvPr id="1" name=""/>
        <p:cNvGrpSpPr/>
        <p:nvPr/>
      </p:nvGrpSpPr>
      <p:grpSpPr>
        <a:xfrm>
          <a:off x="0" y="0"/>
          <a:ext cx="0" cy="0"/>
          <a:chOff x="0" y="0"/>
          <a:chExt cx="0" cy="0"/>
        </a:xfrm>
      </p:grpSpPr>
      <p:sp>
        <p:nvSpPr>
          <p:cNvPr id="17" name="Plassholder for bilde 16">
            <a:extLst>
              <a:ext uri="{FF2B5EF4-FFF2-40B4-BE49-F238E27FC236}">
                <a16:creationId xmlns:a16="http://schemas.microsoft.com/office/drawing/2014/main" id="{2A19F1AA-EB78-474D-93A3-25A2246280B5}"/>
              </a:ext>
            </a:extLst>
          </p:cNvPr>
          <p:cNvSpPr>
            <a:spLocks noGrp="1"/>
          </p:cNvSpPr>
          <p:nvPr>
            <p:ph type="pic" sz="quarter" idx="13"/>
          </p:nvPr>
        </p:nvSpPr>
        <p:spPr>
          <a:xfrm>
            <a:off x="3948841" y="0"/>
            <a:ext cx="5195159" cy="5144143"/>
          </a:xfrm>
          <a:custGeom>
            <a:avLst/>
            <a:gdLst>
              <a:gd name="connsiteX0" fmla="*/ 557 w 13852857"/>
              <a:gd name="connsiteY0" fmla="*/ 0 h 13717714"/>
              <a:gd name="connsiteX1" fmla="*/ 13852857 w 13852857"/>
              <a:gd name="connsiteY1" fmla="*/ 0 h 13717714"/>
              <a:gd name="connsiteX2" fmla="*/ 13852857 w 13852857"/>
              <a:gd name="connsiteY2" fmla="*/ 13717714 h 13717714"/>
              <a:gd name="connsiteX3" fmla="*/ 0 w 13852857"/>
              <a:gd name="connsiteY3" fmla="*/ 13717714 h 13717714"/>
              <a:gd name="connsiteX4" fmla="*/ 20081 w 13852857"/>
              <a:gd name="connsiteY4" fmla="*/ 13655864 h 13717714"/>
              <a:gd name="connsiteX5" fmla="*/ 1047821 w 13852857"/>
              <a:gd name="connsiteY5" fmla="*/ 6858000 h 13717714"/>
              <a:gd name="connsiteX6" fmla="*/ 20081 w 13852857"/>
              <a:gd name="connsiteY6" fmla="*/ 60135 h 137177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3852857" h="13717714">
                <a:moveTo>
                  <a:pt x="557" y="0"/>
                </a:moveTo>
                <a:lnTo>
                  <a:pt x="13852857" y="0"/>
                </a:lnTo>
                <a:lnTo>
                  <a:pt x="13852857" y="13717714"/>
                </a:lnTo>
                <a:lnTo>
                  <a:pt x="0" y="13717714"/>
                </a:lnTo>
                <a:lnTo>
                  <a:pt x="20081" y="13655864"/>
                </a:lnTo>
                <a:cubicBezTo>
                  <a:pt x="688005" y="11508420"/>
                  <a:pt x="1047821" y="9225230"/>
                  <a:pt x="1047821" y="6858000"/>
                </a:cubicBezTo>
                <a:cubicBezTo>
                  <a:pt x="1047821" y="4490769"/>
                  <a:pt x="688005" y="2207578"/>
                  <a:pt x="20081" y="60135"/>
                </a:cubicBezTo>
                <a:close/>
              </a:path>
            </a:pathLst>
          </a:custGeom>
          <a:solidFill>
            <a:schemeClr val="bg2">
              <a:lumMod val="90000"/>
            </a:schemeClr>
          </a:solidFill>
        </p:spPr>
        <p:txBody>
          <a:bodyPr wrap="square" tIns="1440180">
            <a:noAutofit/>
          </a:bodyPr>
          <a:lstStyle>
            <a:lvl1pPr marL="94500" indent="-94500" algn="ctr" defTabSz="685766" rtl="0" eaLnBrk="1" latinLnBrk="0" hangingPunct="1">
              <a:lnSpc>
                <a:spcPct val="100000"/>
              </a:lnSpc>
              <a:spcBef>
                <a:spcPts val="750"/>
              </a:spcBef>
              <a:buClr>
                <a:schemeClr val="accent1"/>
              </a:buClr>
              <a:buFont typeface="Arial" panose="020B0604020202020204" pitchFamily="34" charset="0"/>
              <a:buNone/>
              <a:defRPr sz="1200"/>
            </a:lvl1pPr>
          </a:lstStyle>
          <a:p>
            <a:endParaRPr lang="nb-NO"/>
          </a:p>
        </p:txBody>
      </p:sp>
      <p:sp>
        <p:nvSpPr>
          <p:cNvPr id="2" name="Tittel 1"/>
          <p:cNvSpPr>
            <a:spLocks noGrp="1"/>
          </p:cNvSpPr>
          <p:nvPr>
            <p:ph type="title"/>
          </p:nvPr>
        </p:nvSpPr>
        <p:spPr>
          <a:xfrm>
            <a:off x="472590" y="911364"/>
            <a:ext cx="2970565" cy="1558119"/>
          </a:xfrm>
        </p:spPr>
        <p:txBody>
          <a:bodyPr anchor="t">
            <a:normAutofit/>
          </a:bodyPr>
          <a:lstStyle>
            <a:lvl1pPr>
              <a:lnSpc>
                <a:spcPct val="100000"/>
              </a:lnSpc>
              <a:defRPr sz="3375">
                <a:latin typeface="Red Hat Display Black" panose="02010A03040201060303" pitchFamily="2" charset="0"/>
              </a:defRPr>
            </a:lvl1pPr>
          </a:lstStyle>
          <a:p>
            <a:r>
              <a:rPr lang="nb-NO" dirty="0"/>
              <a:t>Klikk for å redigere tittelstil</a:t>
            </a:r>
          </a:p>
        </p:txBody>
      </p:sp>
      <p:sp>
        <p:nvSpPr>
          <p:cNvPr id="3" name="Plassholder for tekst 2"/>
          <p:cNvSpPr>
            <a:spLocks noGrp="1"/>
          </p:cNvSpPr>
          <p:nvPr>
            <p:ph type="body" idx="1"/>
          </p:nvPr>
        </p:nvSpPr>
        <p:spPr>
          <a:xfrm>
            <a:off x="472590" y="3051382"/>
            <a:ext cx="2970565" cy="1038746"/>
          </a:xfrm>
        </p:spPr>
        <p:txBody>
          <a:bodyPr>
            <a:normAutofit/>
          </a:bodyPr>
          <a:lstStyle>
            <a:lvl1pPr marL="0" indent="0">
              <a:spcBef>
                <a:spcPts val="0"/>
              </a:spcBef>
              <a:buNone/>
              <a:defRPr sz="2250" b="1">
                <a:solidFill>
                  <a:schemeClr val="tx1"/>
                </a:solidFill>
                <a:latin typeface="Red Hat Display Black" panose="02010A03040201060303" pitchFamily="2" charset="0"/>
              </a:defRPr>
            </a:lvl1pPr>
            <a:lvl2pPr marL="342883" indent="0">
              <a:buNone/>
              <a:defRPr sz="1500">
                <a:solidFill>
                  <a:schemeClr val="tx1">
                    <a:tint val="75000"/>
                  </a:schemeClr>
                </a:solidFill>
              </a:defRPr>
            </a:lvl2pPr>
            <a:lvl3pPr marL="685766" indent="0">
              <a:buNone/>
              <a:defRPr sz="1350">
                <a:solidFill>
                  <a:schemeClr val="tx1">
                    <a:tint val="75000"/>
                  </a:schemeClr>
                </a:solidFill>
              </a:defRPr>
            </a:lvl3pPr>
            <a:lvl4pPr marL="1028649" indent="0">
              <a:buNone/>
              <a:defRPr sz="1200">
                <a:solidFill>
                  <a:schemeClr val="tx1">
                    <a:tint val="75000"/>
                  </a:schemeClr>
                </a:solidFill>
              </a:defRPr>
            </a:lvl4pPr>
            <a:lvl5pPr marL="1371532" indent="0">
              <a:buNone/>
              <a:defRPr sz="1200">
                <a:solidFill>
                  <a:schemeClr val="tx1">
                    <a:tint val="75000"/>
                  </a:schemeClr>
                </a:solidFill>
              </a:defRPr>
            </a:lvl5pPr>
            <a:lvl6pPr marL="1714415" indent="0">
              <a:buNone/>
              <a:defRPr sz="1200">
                <a:solidFill>
                  <a:schemeClr val="tx1">
                    <a:tint val="75000"/>
                  </a:schemeClr>
                </a:solidFill>
              </a:defRPr>
            </a:lvl6pPr>
            <a:lvl7pPr marL="2057297" indent="0">
              <a:buNone/>
              <a:defRPr sz="1200">
                <a:solidFill>
                  <a:schemeClr val="tx1">
                    <a:tint val="75000"/>
                  </a:schemeClr>
                </a:solidFill>
              </a:defRPr>
            </a:lvl7pPr>
            <a:lvl8pPr marL="2400180" indent="0">
              <a:buNone/>
              <a:defRPr sz="1200">
                <a:solidFill>
                  <a:schemeClr val="tx1">
                    <a:tint val="75000"/>
                  </a:schemeClr>
                </a:solidFill>
              </a:defRPr>
            </a:lvl8pPr>
            <a:lvl9pPr marL="2743063" indent="0">
              <a:buNone/>
              <a:defRPr sz="1200">
                <a:solidFill>
                  <a:schemeClr val="tx1">
                    <a:tint val="75000"/>
                  </a:schemeClr>
                </a:solidFill>
              </a:defRPr>
            </a:lvl9pPr>
          </a:lstStyle>
          <a:p>
            <a:pPr lvl="0"/>
            <a:r>
              <a:rPr lang="nb-NO" dirty="0"/>
              <a:t>Klikk for å redigere tekststiler i malen</a:t>
            </a:r>
          </a:p>
        </p:txBody>
      </p:sp>
      <p:sp>
        <p:nvSpPr>
          <p:cNvPr id="4" name="Plassholder for dato 3"/>
          <p:cNvSpPr>
            <a:spLocks noGrp="1"/>
          </p:cNvSpPr>
          <p:nvPr>
            <p:ph type="dt" sz="half" idx="10"/>
          </p:nvPr>
        </p:nvSpPr>
        <p:spPr/>
        <p:txBody>
          <a:bodyPr/>
          <a:lstStyle/>
          <a:p>
            <a:fld id="{7D827DF8-2E41-DB4E-9EDB-75BFADCF88F0}" type="datetime1">
              <a:rPr lang="nb-NO" smtClean="0"/>
              <a:t>13.06.2022</a:t>
            </a:fld>
            <a:endParaRPr lang="nb-NO"/>
          </a:p>
        </p:txBody>
      </p:sp>
      <p:sp>
        <p:nvSpPr>
          <p:cNvPr id="5" name="Plassholder for bunntekst 4"/>
          <p:cNvSpPr>
            <a:spLocks noGrp="1"/>
          </p:cNvSpPr>
          <p:nvPr>
            <p:ph type="ftr" sz="quarter" idx="11"/>
          </p:nvPr>
        </p:nvSpPr>
        <p:spPr/>
        <p:txBody>
          <a:bodyPr/>
          <a:lstStyle/>
          <a:p>
            <a:endParaRPr lang="nb-NO"/>
          </a:p>
        </p:txBody>
      </p:sp>
      <p:sp>
        <p:nvSpPr>
          <p:cNvPr id="6" name="Plassholder for lysbildenummer 5"/>
          <p:cNvSpPr>
            <a:spLocks noGrp="1"/>
          </p:cNvSpPr>
          <p:nvPr>
            <p:ph type="sldNum" sz="quarter" idx="12"/>
          </p:nvPr>
        </p:nvSpPr>
        <p:spPr/>
        <p:txBody>
          <a:bodyPr/>
          <a:lstStyle/>
          <a:p>
            <a:fld id="{5751DFAA-887F-4071-8EAD-E8CA316FCF06}" type="slidenum">
              <a:rPr lang="nb-NO" smtClean="0"/>
              <a:t>‹#›</a:t>
            </a:fld>
            <a:endParaRPr lang="nb-NO"/>
          </a:p>
        </p:txBody>
      </p:sp>
      <p:sp>
        <p:nvSpPr>
          <p:cNvPr id="14" name="Ellipse 13" hidden="1">
            <a:extLst>
              <a:ext uri="{FF2B5EF4-FFF2-40B4-BE49-F238E27FC236}">
                <a16:creationId xmlns:a16="http://schemas.microsoft.com/office/drawing/2014/main" id="{2A1B1E8D-A2BE-4281-B917-41233084EB3B}"/>
              </a:ext>
            </a:extLst>
          </p:cNvPr>
          <p:cNvSpPr/>
          <p:nvPr userDrawn="1"/>
        </p:nvSpPr>
        <p:spPr>
          <a:xfrm>
            <a:off x="-12803029" y="-6000750"/>
            <a:ext cx="17146116" cy="17145000"/>
          </a:xfrm>
          <a:prstGeom prst="ellipse">
            <a:avLst/>
          </a:prstGeom>
          <a:solidFill>
            <a:srgbClr val="262626">
              <a:alpha val="50196"/>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sz="675"/>
          </a:p>
        </p:txBody>
      </p:sp>
    </p:spTree>
    <p:extLst>
      <p:ext uri="{BB962C8B-B14F-4D97-AF65-F5344CB8AC3E}">
        <p14:creationId xmlns:p14="http://schemas.microsoft.com/office/powerpoint/2010/main" val="35553635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Tittel og innho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a:t>Klikk for å redigere tittelstil</a:t>
            </a:r>
          </a:p>
        </p:txBody>
      </p:sp>
      <p:sp>
        <p:nvSpPr>
          <p:cNvPr id="3" name="Plassholder for innhold 2"/>
          <p:cNvSpPr>
            <a:spLocks noGrp="1"/>
          </p:cNvSpPr>
          <p:nvPr>
            <p:ph idx="1"/>
          </p:nvPr>
        </p:nvSpPr>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dato 3"/>
          <p:cNvSpPr>
            <a:spLocks noGrp="1"/>
          </p:cNvSpPr>
          <p:nvPr>
            <p:ph type="dt" sz="half" idx="10"/>
          </p:nvPr>
        </p:nvSpPr>
        <p:spPr/>
        <p:txBody>
          <a:bodyPr/>
          <a:lstStyle/>
          <a:p>
            <a:fld id="{EB948F3C-C8FC-FE4D-8F11-2D5BEF882D40}" type="datetime1">
              <a:rPr lang="nb-NO" smtClean="0"/>
              <a:t>13.06.2022</a:t>
            </a:fld>
            <a:endParaRPr lang="nb-NO"/>
          </a:p>
        </p:txBody>
      </p:sp>
      <p:sp>
        <p:nvSpPr>
          <p:cNvPr id="5" name="Plassholder for bunntekst 4"/>
          <p:cNvSpPr>
            <a:spLocks noGrp="1"/>
          </p:cNvSpPr>
          <p:nvPr>
            <p:ph type="ftr" sz="quarter" idx="11"/>
          </p:nvPr>
        </p:nvSpPr>
        <p:spPr/>
        <p:txBody>
          <a:bodyPr/>
          <a:lstStyle/>
          <a:p>
            <a:endParaRPr lang="nb-NO"/>
          </a:p>
        </p:txBody>
      </p:sp>
      <p:sp>
        <p:nvSpPr>
          <p:cNvPr id="6" name="Plassholder for lysbildenummer 5"/>
          <p:cNvSpPr>
            <a:spLocks noGrp="1"/>
          </p:cNvSpPr>
          <p:nvPr>
            <p:ph type="sldNum" sz="quarter" idx="12"/>
          </p:nvPr>
        </p:nvSpPr>
        <p:spPr/>
        <p:txBody>
          <a:bodyPr/>
          <a:lstStyle/>
          <a:p>
            <a:fld id="{5751DFAA-887F-4071-8EAD-E8CA316FCF06}" type="slidenum">
              <a:rPr lang="nb-NO" smtClean="0"/>
              <a:t>‹#›</a:t>
            </a:fld>
            <a:endParaRPr lang="nb-NO"/>
          </a:p>
        </p:txBody>
      </p:sp>
    </p:spTree>
    <p:extLst>
      <p:ext uri="{BB962C8B-B14F-4D97-AF65-F5344CB8AC3E}">
        <p14:creationId xmlns:p14="http://schemas.microsoft.com/office/powerpoint/2010/main" val="17606584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tel, tekst og bilde #1">
    <p:bg>
      <p:bgPr>
        <a:solidFill>
          <a:schemeClr val="bg1"/>
        </a:solidFill>
        <a:effectLst/>
      </p:bgPr>
    </p:bg>
    <p:spTree>
      <p:nvGrpSpPr>
        <p:cNvPr id="1" name=""/>
        <p:cNvGrpSpPr/>
        <p:nvPr/>
      </p:nvGrpSpPr>
      <p:grpSpPr>
        <a:xfrm>
          <a:off x="0" y="0"/>
          <a:ext cx="0" cy="0"/>
          <a:chOff x="0" y="0"/>
          <a:chExt cx="0" cy="0"/>
        </a:xfrm>
      </p:grpSpPr>
      <p:sp>
        <p:nvSpPr>
          <p:cNvPr id="8" name="Plassholder for bilde 7">
            <a:extLst>
              <a:ext uri="{FF2B5EF4-FFF2-40B4-BE49-F238E27FC236}">
                <a16:creationId xmlns:a16="http://schemas.microsoft.com/office/drawing/2014/main" id="{7920B70B-DC1B-49F8-A9D8-110C2B86518D}"/>
              </a:ext>
            </a:extLst>
          </p:cNvPr>
          <p:cNvSpPr>
            <a:spLocks noGrp="1"/>
          </p:cNvSpPr>
          <p:nvPr>
            <p:ph type="pic" sz="quarter" idx="14"/>
          </p:nvPr>
        </p:nvSpPr>
        <p:spPr>
          <a:xfrm>
            <a:off x="3948841" y="0"/>
            <a:ext cx="5195159" cy="5144143"/>
          </a:xfrm>
          <a:custGeom>
            <a:avLst/>
            <a:gdLst>
              <a:gd name="connsiteX0" fmla="*/ 557 w 13852857"/>
              <a:gd name="connsiteY0" fmla="*/ 0 h 13717714"/>
              <a:gd name="connsiteX1" fmla="*/ 13852857 w 13852857"/>
              <a:gd name="connsiteY1" fmla="*/ 0 h 13717714"/>
              <a:gd name="connsiteX2" fmla="*/ 13852857 w 13852857"/>
              <a:gd name="connsiteY2" fmla="*/ 13717714 h 13717714"/>
              <a:gd name="connsiteX3" fmla="*/ 0 w 13852857"/>
              <a:gd name="connsiteY3" fmla="*/ 13717714 h 13717714"/>
              <a:gd name="connsiteX4" fmla="*/ 20081 w 13852857"/>
              <a:gd name="connsiteY4" fmla="*/ 13655864 h 13717714"/>
              <a:gd name="connsiteX5" fmla="*/ 1047821 w 13852857"/>
              <a:gd name="connsiteY5" fmla="*/ 6858000 h 13717714"/>
              <a:gd name="connsiteX6" fmla="*/ 20081 w 13852857"/>
              <a:gd name="connsiteY6" fmla="*/ 60135 h 137177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3852857" h="13717714">
                <a:moveTo>
                  <a:pt x="557" y="0"/>
                </a:moveTo>
                <a:lnTo>
                  <a:pt x="13852857" y="0"/>
                </a:lnTo>
                <a:lnTo>
                  <a:pt x="13852857" y="13717714"/>
                </a:lnTo>
                <a:lnTo>
                  <a:pt x="0" y="13717714"/>
                </a:lnTo>
                <a:lnTo>
                  <a:pt x="20081" y="13655864"/>
                </a:lnTo>
                <a:cubicBezTo>
                  <a:pt x="688005" y="11508420"/>
                  <a:pt x="1047821" y="9225230"/>
                  <a:pt x="1047821" y="6858000"/>
                </a:cubicBezTo>
                <a:cubicBezTo>
                  <a:pt x="1047821" y="4490769"/>
                  <a:pt x="688005" y="2207578"/>
                  <a:pt x="20081" y="60135"/>
                </a:cubicBezTo>
                <a:close/>
              </a:path>
            </a:pathLst>
          </a:custGeom>
          <a:solidFill>
            <a:schemeClr val="bg2">
              <a:lumMod val="90000"/>
            </a:schemeClr>
          </a:solidFill>
        </p:spPr>
        <p:txBody>
          <a:bodyPr wrap="square" tIns="1440180">
            <a:noAutofit/>
          </a:bodyPr>
          <a:lstStyle>
            <a:lvl1pPr marL="94500" indent="-94500" algn="ctr" defTabSz="685766" rtl="0" eaLnBrk="1" latinLnBrk="0" hangingPunct="1">
              <a:lnSpc>
                <a:spcPct val="100000"/>
              </a:lnSpc>
              <a:spcBef>
                <a:spcPts val="750"/>
              </a:spcBef>
              <a:buClr>
                <a:schemeClr val="accent1"/>
              </a:buClr>
              <a:buFont typeface="Arial" panose="020B0604020202020204" pitchFamily="34" charset="0"/>
              <a:buNone/>
              <a:defRPr sz="1200"/>
            </a:lvl1pPr>
          </a:lstStyle>
          <a:p>
            <a:endParaRPr lang="nb-NO"/>
          </a:p>
        </p:txBody>
      </p:sp>
      <p:sp>
        <p:nvSpPr>
          <p:cNvPr id="2" name="Tittel 1"/>
          <p:cNvSpPr>
            <a:spLocks noGrp="1"/>
          </p:cNvSpPr>
          <p:nvPr>
            <p:ph type="title"/>
          </p:nvPr>
        </p:nvSpPr>
        <p:spPr>
          <a:xfrm>
            <a:off x="472591" y="405051"/>
            <a:ext cx="3416150" cy="627829"/>
          </a:xfrm>
        </p:spPr>
        <p:txBody>
          <a:bodyPr/>
          <a:lstStyle/>
          <a:p>
            <a:r>
              <a:rPr lang="nb-NO" dirty="0"/>
              <a:t>Klikk for å redigere tittelstil</a:t>
            </a:r>
          </a:p>
        </p:txBody>
      </p:sp>
      <p:sp>
        <p:nvSpPr>
          <p:cNvPr id="4" name="Plassholder for dato 3"/>
          <p:cNvSpPr>
            <a:spLocks noGrp="1"/>
          </p:cNvSpPr>
          <p:nvPr>
            <p:ph type="dt" sz="half" idx="10"/>
          </p:nvPr>
        </p:nvSpPr>
        <p:spPr/>
        <p:txBody>
          <a:bodyPr/>
          <a:lstStyle/>
          <a:p>
            <a:fld id="{970D2C00-FB5E-0341-99CC-EE33FEB8F384}" type="datetime1">
              <a:rPr lang="nb-NO" smtClean="0"/>
              <a:t>13.06.2022</a:t>
            </a:fld>
            <a:endParaRPr lang="nb-NO"/>
          </a:p>
        </p:txBody>
      </p:sp>
      <p:sp>
        <p:nvSpPr>
          <p:cNvPr id="5" name="Plassholder for bunntekst 4"/>
          <p:cNvSpPr>
            <a:spLocks noGrp="1"/>
          </p:cNvSpPr>
          <p:nvPr>
            <p:ph type="ftr" sz="quarter" idx="11"/>
          </p:nvPr>
        </p:nvSpPr>
        <p:spPr/>
        <p:txBody>
          <a:bodyPr/>
          <a:lstStyle/>
          <a:p>
            <a:endParaRPr lang="nb-NO"/>
          </a:p>
        </p:txBody>
      </p:sp>
      <p:sp>
        <p:nvSpPr>
          <p:cNvPr id="6" name="Plassholder for lysbildenummer 5"/>
          <p:cNvSpPr>
            <a:spLocks noGrp="1"/>
          </p:cNvSpPr>
          <p:nvPr>
            <p:ph type="sldNum" sz="quarter" idx="12"/>
          </p:nvPr>
        </p:nvSpPr>
        <p:spPr/>
        <p:txBody>
          <a:bodyPr/>
          <a:lstStyle/>
          <a:p>
            <a:fld id="{5751DFAA-887F-4071-8EAD-E8CA316FCF06}" type="slidenum">
              <a:rPr lang="nb-NO" smtClean="0"/>
              <a:t>‹#›</a:t>
            </a:fld>
            <a:endParaRPr lang="nb-NO"/>
          </a:p>
        </p:txBody>
      </p:sp>
      <p:sp>
        <p:nvSpPr>
          <p:cNvPr id="7" name="Plassholder for tekst 6">
            <a:extLst>
              <a:ext uri="{FF2B5EF4-FFF2-40B4-BE49-F238E27FC236}">
                <a16:creationId xmlns:a16="http://schemas.microsoft.com/office/drawing/2014/main" id="{3A31540C-97E9-4920-B227-F8B9987194B0}"/>
              </a:ext>
            </a:extLst>
          </p:cNvPr>
          <p:cNvSpPr>
            <a:spLocks noGrp="1"/>
          </p:cNvSpPr>
          <p:nvPr>
            <p:ph type="body" sz="quarter" idx="13"/>
          </p:nvPr>
        </p:nvSpPr>
        <p:spPr>
          <a:xfrm>
            <a:off x="1053202" y="1714715"/>
            <a:ext cx="2835539" cy="2565321"/>
          </a:xfrm>
          <a:prstGeom prst="rect">
            <a:avLst/>
          </a:prstGeom>
        </p:spPr>
        <p:txBody>
          <a:bodyPr lIns="0" tIns="0" rIns="0" bIns="0"/>
          <a:lstStyle/>
          <a:p>
            <a:pPr lvl="0"/>
            <a:r>
              <a:rPr lang="nb-NO" dirty="0"/>
              <a:t>Klikk for å redigere tekststiler i malen</a:t>
            </a:r>
          </a:p>
          <a:p>
            <a:pPr lvl="1"/>
            <a:r>
              <a:rPr lang="nb-NO" dirty="0"/>
              <a:t>Andre nivå</a:t>
            </a:r>
          </a:p>
          <a:p>
            <a:pPr lvl="2"/>
            <a:r>
              <a:rPr lang="nb-NO" dirty="0"/>
              <a:t>Tredje nivå</a:t>
            </a:r>
          </a:p>
          <a:p>
            <a:pPr lvl="3"/>
            <a:r>
              <a:rPr lang="nb-NO" dirty="0"/>
              <a:t>Fjerde nivå</a:t>
            </a:r>
          </a:p>
          <a:p>
            <a:pPr lvl="4"/>
            <a:r>
              <a:rPr lang="nb-NO" dirty="0"/>
              <a:t>Femte nivå</a:t>
            </a:r>
          </a:p>
        </p:txBody>
      </p:sp>
    </p:spTree>
    <p:extLst>
      <p:ext uri="{BB962C8B-B14F-4D97-AF65-F5344CB8AC3E}">
        <p14:creationId xmlns:p14="http://schemas.microsoft.com/office/powerpoint/2010/main" val="36881282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tel, tekst og bilde #2">
    <p:bg>
      <p:bgPr>
        <a:solidFill>
          <a:schemeClr val="bg1"/>
        </a:solidFill>
        <a:effectLst/>
      </p:bgPr>
    </p:bg>
    <p:spTree>
      <p:nvGrpSpPr>
        <p:cNvPr id="1" name=""/>
        <p:cNvGrpSpPr/>
        <p:nvPr/>
      </p:nvGrpSpPr>
      <p:grpSpPr>
        <a:xfrm>
          <a:off x="0" y="0"/>
          <a:ext cx="0" cy="0"/>
          <a:chOff x="0" y="0"/>
          <a:chExt cx="0" cy="0"/>
        </a:xfrm>
      </p:grpSpPr>
      <p:sp>
        <p:nvSpPr>
          <p:cNvPr id="10" name="Plassholder for bilde 9">
            <a:extLst>
              <a:ext uri="{FF2B5EF4-FFF2-40B4-BE49-F238E27FC236}">
                <a16:creationId xmlns:a16="http://schemas.microsoft.com/office/drawing/2014/main" id="{4493E88D-F498-487B-9AD2-F2BED2E3EFE0}"/>
              </a:ext>
            </a:extLst>
          </p:cNvPr>
          <p:cNvSpPr>
            <a:spLocks noGrp="1"/>
          </p:cNvSpPr>
          <p:nvPr>
            <p:ph type="pic" sz="quarter" idx="14"/>
          </p:nvPr>
        </p:nvSpPr>
        <p:spPr>
          <a:xfrm>
            <a:off x="5507760" y="0"/>
            <a:ext cx="3636241" cy="5144143"/>
          </a:xfrm>
          <a:custGeom>
            <a:avLst/>
            <a:gdLst>
              <a:gd name="connsiteX0" fmla="*/ 557 w 9696011"/>
              <a:gd name="connsiteY0" fmla="*/ 0 h 13717714"/>
              <a:gd name="connsiteX1" fmla="*/ 9696011 w 9696011"/>
              <a:gd name="connsiteY1" fmla="*/ 0 h 13717714"/>
              <a:gd name="connsiteX2" fmla="*/ 9696011 w 9696011"/>
              <a:gd name="connsiteY2" fmla="*/ 13717714 h 13717714"/>
              <a:gd name="connsiteX3" fmla="*/ 0 w 9696011"/>
              <a:gd name="connsiteY3" fmla="*/ 13717714 h 13717714"/>
              <a:gd name="connsiteX4" fmla="*/ 20081 w 9696011"/>
              <a:gd name="connsiteY4" fmla="*/ 13655864 h 13717714"/>
              <a:gd name="connsiteX5" fmla="*/ 1047821 w 9696011"/>
              <a:gd name="connsiteY5" fmla="*/ 6858000 h 13717714"/>
              <a:gd name="connsiteX6" fmla="*/ 20081 w 9696011"/>
              <a:gd name="connsiteY6" fmla="*/ 60135 h 137177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696011" h="13717714">
                <a:moveTo>
                  <a:pt x="557" y="0"/>
                </a:moveTo>
                <a:lnTo>
                  <a:pt x="9696011" y="0"/>
                </a:lnTo>
                <a:lnTo>
                  <a:pt x="9696011" y="13717714"/>
                </a:lnTo>
                <a:lnTo>
                  <a:pt x="0" y="13717714"/>
                </a:lnTo>
                <a:lnTo>
                  <a:pt x="20081" y="13655864"/>
                </a:lnTo>
                <a:cubicBezTo>
                  <a:pt x="688005" y="11508420"/>
                  <a:pt x="1047821" y="9225230"/>
                  <a:pt x="1047821" y="6858000"/>
                </a:cubicBezTo>
                <a:cubicBezTo>
                  <a:pt x="1047821" y="4490770"/>
                  <a:pt x="688005" y="2207578"/>
                  <a:pt x="20081" y="60135"/>
                </a:cubicBezTo>
                <a:close/>
              </a:path>
            </a:pathLst>
          </a:custGeom>
          <a:solidFill>
            <a:schemeClr val="bg2">
              <a:lumMod val="90000"/>
            </a:schemeClr>
          </a:solidFill>
        </p:spPr>
        <p:txBody>
          <a:bodyPr wrap="square" tIns="1440180">
            <a:noAutofit/>
          </a:bodyPr>
          <a:lstStyle>
            <a:lvl1pPr marL="94500" indent="-94500" algn="ctr" defTabSz="685766" rtl="0" eaLnBrk="1" latinLnBrk="0" hangingPunct="1">
              <a:lnSpc>
                <a:spcPct val="100000"/>
              </a:lnSpc>
              <a:spcBef>
                <a:spcPts val="750"/>
              </a:spcBef>
              <a:buClr>
                <a:schemeClr val="accent1"/>
              </a:buClr>
              <a:buFont typeface="Arial" panose="020B0604020202020204" pitchFamily="34" charset="0"/>
              <a:buNone/>
              <a:defRPr sz="1200"/>
            </a:lvl1pPr>
          </a:lstStyle>
          <a:p>
            <a:endParaRPr lang="nb-NO"/>
          </a:p>
        </p:txBody>
      </p:sp>
      <p:sp>
        <p:nvSpPr>
          <p:cNvPr id="2" name="Tittel 1"/>
          <p:cNvSpPr>
            <a:spLocks noGrp="1"/>
          </p:cNvSpPr>
          <p:nvPr>
            <p:ph type="title"/>
          </p:nvPr>
        </p:nvSpPr>
        <p:spPr>
          <a:xfrm>
            <a:off x="472591" y="405051"/>
            <a:ext cx="4901432" cy="627829"/>
          </a:xfrm>
        </p:spPr>
        <p:txBody>
          <a:bodyPr/>
          <a:lstStyle/>
          <a:p>
            <a:r>
              <a:rPr lang="nb-NO"/>
              <a:t>Klikk for å redigere tittelstil</a:t>
            </a:r>
          </a:p>
        </p:txBody>
      </p:sp>
      <p:sp>
        <p:nvSpPr>
          <p:cNvPr id="4" name="Plassholder for dato 3"/>
          <p:cNvSpPr>
            <a:spLocks noGrp="1"/>
          </p:cNvSpPr>
          <p:nvPr>
            <p:ph type="dt" sz="half" idx="10"/>
          </p:nvPr>
        </p:nvSpPr>
        <p:spPr/>
        <p:txBody>
          <a:bodyPr/>
          <a:lstStyle/>
          <a:p>
            <a:fld id="{DB253673-E263-D34F-92EC-612310245F7B}" type="datetime1">
              <a:rPr lang="nb-NO" smtClean="0"/>
              <a:t>13.06.2022</a:t>
            </a:fld>
            <a:endParaRPr lang="nb-NO"/>
          </a:p>
        </p:txBody>
      </p:sp>
      <p:sp>
        <p:nvSpPr>
          <p:cNvPr id="5" name="Plassholder for bunntekst 4"/>
          <p:cNvSpPr>
            <a:spLocks noGrp="1"/>
          </p:cNvSpPr>
          <p:nvPr>
            <p:ph type="ftr" sz="quarter" idx="11"/>
          </p:nvPr>
        </p:nvSpPr>
        <p:spPr/>
        <p:txBody>
          <a:bodyPr/>
          <a:lstStyle/>
          <a:p>
            <a:endParaRPr lang="nb-NO"/>
          </a:p>
        </p:txBody>
      </p:sp>
      <p:sp>
        <p:nvSpPr>
          <p:cNvPr id="6" name="Plassholder for lysbildenummer 5"/>
          <p:cNvSpPr>
            <a:spLocks noGrp="1"/>
          </p:cNvSpPr>
          <p:nvPr>
            <p:ph type="sldNum" sz="quarter" idx="12"/>
          </p:nvPr>
        </p:nvSpPr>
        <p:spPr/>
        <p:txBody>
          <a:bodyPr/>
          <a:lstStyle/>
          <a:p>
            <a:fld id="{5751DFAA-887F-4071-8EAD-E8CA316FCF06}" type="slidenum">
              <a:rPr lang="nb-NO" smtClean="0"/>
              <a:t>‹#›</a:t>
            </a:fld>
            <a:endParaRPr lang="nb-NO"/>
          </a:p>
        </p:txBody>
      </p:sp>
      <p:sp>
        <p:nvSpPr>
          <p:cNvPr id="7" name="Plassholder for tekst 6">
            <a:extLst>
              <a:ext uri="{FF2B5EF4-FFF2-40B4-BE49-F238E27FC236}">
                <a16:creationId xmlns:a16="http://schemas.microsoft.com/office/drawing/2014/main" id="{ED3B2837-0134-428A-AC8E-FE3AE2534390}"/>
              </a:ext>
            </a:extLst>
          </p:cNvPr>
          <p:cNvSpPr>
            <a:spLocks noGrp="1"/>
          </p:cNvSpPr>
          <p:nvPr>
            <p:ph type="body" sz="quarter" idx="13"/>
          </p:nvPr>
        </p:nvSpPr>
        <p:spPr>
          <a:xfrm>
            <a:off x="1053201" y="1714715"/>
            <a:ext cx="4320821" cy="2565321"/>
          </a:xfrm>
          <a:prstGeom prst="rect">
            <a:avLst/>
          </a:prstGeom>
        </p:spPr>
        <p:txBody>
          <a:bodyPr lIns="0" tIns="0" rIns="0" bIns="0"/>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Tree>
    <p:extLst>
      <p:ext uri="{BB962C8B-B14F-4D97-AF65-F5344CB8AC3E}">
        <p14:creationId xmlns:p14="http://schemas.microsoft.com/office/powerpoint/2010/main" val="25343099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tel, tekst og bilde #3">
    <p:bg>
      <p:bgPr>
        <a:solidFill>
          <a:schemeClr val="bg1"/>
        </a:solidFill>
        <a:effectLst/>
      </p:bgPr>
    </p:bg>
    <p:spTree>
      <p:nvGrpSpPr>
        <p:cNvPr id="1" name=""/>
        <p:cNvGrpSpPr/>
        <p:nvPr/>
      </p:nvGrpSpPr>
      <p:grpSpPr>
        <a:xfrm>
          <a:off x="0" y="0"/>
          <a:ext cx="0" cy="0"/>
          <a:chOff x="0" y="0"/>
          <a:chExt cx="0" cy="0"/>
        </a:xfrm>
      </p:grpSpPr>
      <p:sp>
        <p:nvSpPr>
          <p:cNvPr id="11" name="Plassholder for bilde 10">
            <a:extLst>
              <a:ext uri="{FF2B5EF4-FFF2-40B4-BE49-F238E27FC236}">
                <a16:creationId xmlns:a16="http://schemas.microsoft.com/office/drawing/2014/main" id="{D91C46C2-E472-4410-ADC3-4EFA7B7E87A5}"/>
              </a:ext>
            </a:extLst>
          </p:cNvPr>
          <p:cNvSpPr>
            <a:spLocks noGrp="1"/>
          </p:cNvSpPr>
          <p:nvPr>
            <p:ph type="pic" sz="quarter" idx="15"/>
          </p:nvPr>
        </p:nvSpPr>
        <p:spPr>
          <a:xfrm>
            <a:off x="6697273" y="0"/>
            <a:ext cx="2448015" cy="5144143"/>
          </a:xfrm>
          <a:custGeom>
            <a:avLst/>
            <a:gdLst>
              <a:gd name="connsiteX0" fmla="*/ 556 w 6527616"/>
              <a:gd name="connsiteY0" fmla="*/ 0 h 13717714"/>
              <a:gd name="connsiteX1" fmla="*/ 6527616 w 6527616"/>
              <a:gd name="connsiteY1" fmla="*/ 0 h 13717714"/>
              <a:gd name="connsiteX2" fmla="*/ 6527616 w 6527616"/>
              <a:gd name="connsiteY2" fmla="*/ 13717714 h 13717714"/>
              <a:gd name="connsiteX3" fmla="*/ 0 w 6527616"/>
              <a:gd name="connsiteY3" fmla="*/ 13717714 h 13717714"/>
              <a:gd name="connsiteX4" fmla="*/ 20080 w 6527616"/>
              <a:gd name="connsiteY4" fmla="*/ 13655864 h 13717714"/>
              <a:gd name="connsiteX5" fmla="*/ 1047820 w 6527616"/>
              <a:gd name="connsiteY5" fmla="*/ 6858001 h 13717714"/>
              <a:gd name="connsiteX6" fmla="*/ 20080 w 6527616"/>
              <a:gd name="connsiteY6" fmla="*/ 60135 h 137177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527616" h="13717714">
                <a:moveTo>
                  <a:pt x="556" y="0"/>
                </a:moveTo>
                <a:lnTo>
                  <a:pt x="6527616" y="0"/>
                </a:lnTo>
                <a:lnTo>
                  <a:pt x="6527616" y="13717714"/>
                </a:lnTo>
                <a:lnTo>
                  <a:pt x="0" y="13717714"/>
                </a:lnTo>
                <a:lnTo>
                  <a:pt x="20080" y="13655864"/>
                </a:lnTo>
                <a:cubicBezTo>
                  <a:pt x="688004" y="11508420"/>
                  <a:pt x="1047820" y="9225230"/>
                  <a:pt x="1047820" y="6858001"/>
                </a:cubicBezTo>
                <a:cubicBezTo>
                  <a:pt x="1047820" y="4490770"/>
                  <a:pt x="688004" y="2207578"/>
                  <a:pt x="20080" y="60135"/>
                </a:cubicBezTo>
                <a:close/>
              </a:path>
            </a:pathLst>
          </a:custGeom>
          <a:solidFill>
            <a:schemeClr val="bg2">
              <a:lumMod val="90000"/>
            </a:schemeClr>
          </a:solidFill>
        </p:spPr>
        <p:txBody>
          <a:bodyPr wrap="square" tIns="1440180">
            <a:noAutofit/>
          </a:bodyPr>
          <a:lstStyle>
            <a:lvl1pPr marL="94500" indent="-94500" algn="ctr" defTabSz="685766" rtl="0" eaLnBrk="1" latinLnBrk="0" hangingPunct="1">
              <a:lnSpc>
                <a:spcPct val="100000"/>
              </a:lnSpc>
              <a:spcBef>
                <a:spcPts val="750"/>
              </a:spcBef>
              <a:buClr>
                <a:schemeClr val="accent1"/>
              </a:buClr>
              <a:buFont typeface="Arial" panose="020B0604020202020204" pitchFamily="34" charset="0"/>
              <a:buNone/>
              <a:defRPr sz="1200"/>
            </a:lvl1pPr>
          </a:lstStyle>
          <a:p>
            <a:endParaRPr lang="nb-NO"/>
          </a:p>
        </p:txBody>
      </p:sp>
      <p:sp>
        <p:nvSpPr>
          <p:cNvPr id="2" name="Tittel 1"/>
          <p:cNvSpPr>
            <a:spLocks noGrp="1"/>
          </p:cNvSpPr>
          <p:nvPr>
            <p:ph type="title"/>
          </p:nvPr>
        </p:nvSpPr>
        <p:spPr>
          <a:xfrm>
            <a:off x="472591" y="405051"/>
            <a:ext cx="5711586" cy="627829"/>
          </a:xfrm>
        </p:spPr>
        <p:txBody>
          <a:bodyPr/>
          <a:lstStyle/>
          <a:p>
            <a:r>
              <a:rPr lang="nb-NO"/>
              <a:t>Klikk for å redigere tittelstil</a:t>
            </a:r>
          </a:p>
        </p:txBody>
      </p:sp>
      <p:sp>
        <p:nvSpPr>
          <p:cNvPr id="4" name="Plassholder for dato 3"/>
          <p:cNvSpPr>
            <a:spLocks noGrp="1"/>
          </p:cNvSpPr>
          <p:nvPr>
            <p:ph type="dt" sz="half" idx="10"/>
          </p:nvPr>
        </p:nvSpPr>
        <p:spPr/>
        <p:txBody>
          <a:bodyPr/>
          <a:lstStyle/>
          <a:p>
            <a:fld id="{24328CCD-CBFE-594B-845F-03F4A1A8464B}" type="datetime1">
              <a:rPr lang="nb-NO" smtClean="0"/>
              <a:t>13.06.2022</a:t>
            </a:fld>
            <a:endParaRPr lang="nb-NO"/>
          </a:p>
        </p:txBody>
      </p:sp>
      <p:sp>
        <p:nvSpPr>
          <p:cNvPr id="5" name="Plassholder for bunntekst 4"/>
          <p:cNvSpPr>
            <a:spLocks noGrp="1"/>
          </p:cNvSpPr>
          <p:nvPr>
            <p:ph type="ftr" sz="quarter" idx="11"/>
          </p:nvPr>
        </p:nvSpPr>
        <p:spPr/>
        <p:txBody>
          <a:bodyPr/>
          <a:lstStyle/>
          <a:p>
            <a:endParaRPr lang="nb-NO"/>
          </a:p>
        </p:txBody>
      </p:sp>
      <p:sp>
        <p:nvSpPr>
          <p:cNvPr id="6" name="Plassholder for lysbildenummer 5"/>
          <p:cNvSpPr>
            <a:spLocks noGrp="1"/>
          </p:cNvSpPr>
          <p:nvPr>
            <p:ph type="sldNum" sz="quarter" idx="12"/>
          </p:nvPr>
        </p:nvSpPr>
        <p:spPr/>
        <p:txBody>
          <a:bodyPr/>
          <a:lstStyle/>
          <a:p>
            <a:fld id="{5751DFAA-887F-4071-8EAD-E8CA316FCF06}" type="slidenum">
              <a:rPr lang="nb-NO" smtClean="0"/>
              <a:t>‹#›</a:t>
            </a:fld>
            <a:endParaRPr lang="nb-NO"/>
          </a:p>
        </p:txBody>
      </p:sp>
      <p:sp>
        <p:nvSpPr>
          <p:cNvPr id="7" name="Plassholder for tekst 6">
            <a:extLst>
              <a:ext uri="{FF2B5EF4-FFF2-40B4-BE49-F238E27FC236}">
                <a16:creationId xmlns:a16="http://schemas.microsoft.com/office/drawing/2014/main" id="{872341E5-4969-42AC-BC83-4857F4BA9D4F}"/>
              </a:ext>
            </a:extLst>
          </p:cNvPr>
          <p:cNvSpPr>
            <a:spLocks noGrp="1"/>
          </p:cNvSpPr>
          <p:nvPr>
            <p:ph type="body" sz="quarter" idx="13"/>
          </p:nvPr>
        </p:nvSpPr>
        <p:spPr>
          <a:xfrm>
            <a:off x="1053201" y="3333953"/>
            <a:ext cx="5130976" cy="1039472"/>
          </a:xfrm>
          <a:prstGeom prst="roundRect">
            <a:avLst>
              <a:gd name="adj" fmla="val 50000"/>
            </a:avLst>
          </a:prstGeom>
          <a:ln w="12700">
            <a:solidFill>
              <a:schemeClr val="accent1"/>
            </a:solidFill>
          </a:ln>
        </p:spPr>
        <p:txBody>
          <a:bodyPr lIns="936000" tIns="180000" rIns="936000" bIns="180000" anchor="ctr"/>
          <a:lstStyle>
            <a:lvl1pPr marL="0" indent="0" algn="l">
              <a:spcBef>
                <a:spcPts val="0"/>
              </a:spcBef>
              <a:buNone/>
              <a:defRPr/>
            </a:lvl1pPr>
          </a:lstStyle>
          <a:p>
            <a:pPr lvl="0"/>
            <a:endParaRPr lang="nb-NO" dirty="0"/>
          </a:p>
        </p:txBody>
      </p:sp>
      <p:sp>
        <p:nvSpPr>
          <p:cNvPr id="8" name="Plassholder for tekst 7">
            <a:extLst>
              <a:ext uri="{FF2B5EF4-FFF2-40B4-BE49-F238E27FC236}">
                <a16:creationId xmlns:a16="http://schemas.microsoft.com/office/drawing/2014/main" id="{3221FC5F-D2BE-406E-8E7E-DC8EAC83DF57}"/>
              </a:ext>
            </a:extLst>
          </p:cNvPr>
          <p:cNvSpPr>
            <a:spLocks noGrp="1"/>
          </p:cNvSpPr>
          <p:nvPr>
            <p:ph type="body" sz="quarter" idx="14"/>
          </p:nvPr>
        </p:nvSpPr>
        <p:spPr>
          <a:xfrm>
            <a:off x="1053201" y="1714715"/>
            <a:ext cx="5130976" cy="1485186"/>
          </a:xfrm>
          <a:prstGeom prst="rect">
            <a:avLst/>
          </a:prstGeom>
        </p:spPr>
        <p:txBody>
          <a:bodyPr lIns="0" tIns="0" rIns="0" bIns="0"/>
          <a:lstStyle>
            <a:lvl1pPr>
              <a:defRPr sz="1350"/>
            </a:lvl1pPr>
          </a:lstStyle>
          <a:p>
            <a:pPr lvl="0"/>
            <a:r>
              <a:rPr lang="nb-NO" dirty="0"/>
              <a:t>Klikk for å redigere tekststiler i malen</a:t>
            </a:r>
          </a:p>
          <a:p>
            <a:pPr lvl="1"/>
            <a:r>
              <a:rPr lang="nb-NO" dirty="0"/>
              <a:t>Andre nivå</a:t>
            </a:r>
          </a:p>
          <a:p>
            <a:pPr lvl="2"/>
            <a:r>
              <a:rPr lang="nb-NO" dirty="0"/>
              <a:t>Tredje nivå</a:t>
            </a:r>
          </a:p>
          <a:p>
            <a:pPr lvl="3"/>
            <a:r>
              <a:rPr lang="nb-NO" dirty="0"/>
              <a:t>Fjerde nivå</a:t>
            </a:r>
          </a:p>
          <a:p>
            <a:pPr lvl="4"/>
            <a:r>
              <a:rPr lang="nb-NO" dirty="0"/>
              <a:t>Femte nivå</a:t>
            </a:r>
          </a:p>
        </p:txBody>
      </p:sp>
    </p:spTree>
    <p:extLst>
      <p:ext uri="{BB962C8B-B14F-4D97-AF65-F5344CB8AC3E}">
        <p14:creationId xmlns:p14="http://schemas.microsoft.com/office/powerpoint/2010/main" val="8665348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 preserve="1">
  <p:cSld name="To innholdsdeler">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a:t>Klikk for å redigere tittelstil</a:t>
            </a:r>
          </a:p>
        </p:txBody>
      </p:sp>
      <p:sp>
        <p:nvSpPr>
          <p:cNvPr id="3" name="Plassholder for innhold 2"/>
          <p:cNvSpPr>
            <a:spLocks noGrp="1"/>
          </p:cNvSpPr>
          <p:nvPr>
            <p:ph sz="half" idx="1"/>
          </p:nvPr>
        </p:nvSpPr>
        <p:spPr>
          <a:xfrm>
            <a:off x="1053201" y="1579698"/>
            <a:ext cx="3308129" cy="2700338"/>
          </a:xfrm>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innhold 3"/>
          <p:cNvSpPr>
            <a:spLocks noGrp="1"/>
          </p:cNvSpPr>
          <p:nvPr>
            <p:ph sz="half" idx="2"/>
          </p:nvPr>
        </p:nvSpPr>
        <p:spPr>
          <a:xfrm>
            <a:off x="4928437" y="1579698"/>
            <a:ext cx="3308126" cy="2700338"/>
          </a:xfrm>
        </p:spPr>
        <p:txBody>
          <a:bodyPr/>
          <a:lstStyle/>
          <a:p>
            <a:pPr lvl="0"/>
            <a:r>
              <a:rPr lang="nb-NO" dirty="0"/>
              <a:t>Klikk for å redigere tekststiler i malen</a:t>
            </a:r>
          </a:p>
          <a:p>
            <a:pPr lvl="1"/>
            <a:r>
              <a:rPr lang="nb-NO" dirty="0"/>
              <a:t>Andre nivå</a:t>
            </a:r>
          </a:p>
          <a:p>
            <a:pPr lvl="2"/>
            <a:r>
              <a:rPr lang="nb-NO" dirty="0"/>
              <a:t>Tredje nivå</a:t>
            </a:r>
          </a:p>
          <a:p>
            <a:pPr lvl="3"/>
            <a:r>
              <a:rPr lang="nb-NO" dirty="0"/>
              <a:t>Fjerde nivå</a:t>
            </a:r>
          </a:p>
          <a:p>
            <a:pPr lvl="4"/>
            <a:r>
              <a:rPr lang="nb-NO" dirty="0"/>
              <a:t>Femte nivå</a:t>
            </a:r>
          </a:p>
        </p:txBody>
      </p:sp>
      <p:sp>
        <p:nvSpPr>
          <p:cNvPr id="5" name="Plassholder for dato 4"/>
          <p:cNvSpPr>
            <a:spLocks noGrp="1"/>
          </p:cNvSpPr>
          <p:nvPr>
            <p:ph type="dt" sz="half" idx="10"/>
          </p:nvPr>
        </p:nvSpPr>
        <p:spPr/>
        <p:txBody>
          <a:bodyPr/>
          <a:lstStyle/>
          <a:p>
            <a:fld id="{55136B4A-BB4C-4340-B3EE-EC82E4A24BC5}" type="datetime1">
              <a:rPr lang="nb-NO" smtClean="0"/>
              <a:t>13.06.2022</a:t>
            </a:fld>
            <a:endParaRPr lang="nb-NO"/>
          </a:p>
        </p:txBody>
      </p:sp>
      <p:sp>
        <p:nvSpPr>
          <p:cNvPr id="6" name="Plassholder for bunntekst 5"/>
          <p:cNvSpPr>
            <a:spLocks noGrp="1"/>
          </p:cNvSpPr>
          <p:nvPr>
            <p:ph type="ftr" sz="quarter" idx="11"/>
          </p:nvPr>
        </p:nvSpPr>
        <p:spPr/>
        <p:txBody>
          <a:bodyPr/>
          <a:lstStyle/>
          <a:p>
            <a:endParaRPr lang="nb-NO"/>
          </a:p>
        </p:txBody>
      </p:sp>
      <p:sp>
        <p:nvSpPr>
          <p:cNvPr id="7" name="Plassholder for lysbildenummer 6"/>
          <p:cNvSpPr>
            <a:spLocks noGrp="1"/>
          </p:cNvSpPr>
          <p:nvPr>
            <p:ph type="sldNum" sz="quarter" idx="12"/>
          </p:nvPr>
        </p:nvSpPr>
        <p:spPr/>
        <p:txBody>
          <a:bodyPr/>
          <a:lstStyle/>
          <a:p>
            <a:fld id="{5751DFAA-887F-4071-8EAD-E8CA316FCF06}" type="slidenum">
              <a:rPr lang="nb-NO" smtClean="0"/>
              <a:t>‹#›</a:t>
            </a:fld>
            <a:endParaRPr lang="nb-NO"/>
          </a:p>
        </p:txBody>
      </p:sp>
    </p:spTree>
    <p:extLst>
      <p:ext uri="{BB962C8B-B14F-4D97-AF65-F5344CB8AC3E}">
        <p14:creationId xmlns:p14="http://schemas.microsoft.com/office/powerpoint/2010/main" val="37670183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image" Target="../media/image2.svg"/><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image" Target="../media/image1.png"/><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theme" Target="../theme/theme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Plassholder for tittel 1"/>
          <p:cNvSpPr>
            <a:spLocks noGrp="1"/>
          </p:cNvSpPr>
          <p:nvPr>
            <p:ph type="title"/>
          </p:nvPr>
        </p:nvSpPr>
        <p:spPr>
          <a:xfrm>
            <a:off x="472591" y="405051"/>
            <a:ext cx="7763972" cy="627829"/>
          </a:xfrm>
          <a:prstGeom prst="rect">
            <a:avLst/>
          </a:prstGeom>
        </p:spPr>
        <p:txBody>
          <a:bodyPr vert="horz" lIns="0" tIns="0" rIns="0" bIns="0" rtlCol="0" anchor="b" anchorCtr="0">
            <a:normAutofit/>
          </a:bodyPr>
          <a:lstStyle/>
          <a:p>
            <a:r>
              <a:rPr lang="nb-NO" dirty="0"/>
              <a:t>Klikk for å redigere tittelstil</a:t>
            </a:r>
          </a:p>
        </p:txBody>
      </p:sp>
      <p:sp>
        <p:nvSpPr>
          <p:cNvPr id="3" name="Plassholder for tekst 2"/>
          <p:cNvSpPr>
            <a:spLocks noGrp="1"/>
          </p:cNvSpPr>
          <p:nvPr>
            <p:ph type="body" idx="1"/>
          </p:nvPr>
        </p:nvSpPr>
        <p:spPr>
          <a:xfrm>
            <a:off x="1053201" y="1579698"/>
            <a:ext cx="7183366" cy="2700338"/>
          </a:xfrm>
          <a:prstGeom prst="rect">
            <a:avLst/>
          </a:prstGeom>
        </p:spPr>
        <p:txBody>
          <a:bodyPr vert="horz" lIns="0" tIns="0" rIns="0" bIns="0" rtlCol="0">
            <a:normAutofit/>
          </a:bodyPr>
          <a:lstStyle/>
          <a:p>
            <a:pPr lvl="0"/>
            <a:r>
              <a:rPr lang="nb-NO" dirty="0"/>
              <a:t>Klikk for å redigere tekststiler i malen</a:t>
            </a:r>
          </a:p>
          <a:p>
            <a:pPr lvl="1"/>
            <a:r>
              <a:rPr lang="nb-NO" dirty="0"/>
              <a:t>Andre nivå</a:t>
            </a:r>
          </a:p>
          <a:p>
            <a:pPr lvl="2"/>
            <a:r>
              <a:rPr lang="nb-NO" dirty="0"/>
              <a:t>Tredje nivå</a:t>
            </a:r>
          </a:p>
          <a:p>
            <a:pPr lvl="3"/>
            <a:r>
              <a:rPr lang="nb-NO" dirty="0"/>
              <a:t>Fjerde nivå</a:t>
            </a:r>
          </a:p>
          <a:p>
            <a:pPr lvl="4"/>
            <a:r>
              <a:rPr lang="nb-NO" dirty="0"/>
              <a:t>Femte nivå</a:t>
            </a:r>
          </a:p>
        </p:txBody>
      </p:sp>
      <p:sp>
        <p:nvSpPr>
          <p:cNvPr id="4" name="Plassholder for dato 3"/>
          <p:cNvSpPr>
            <a:spLocks noGrp="1"/>
          </p:cNvSpPr>
          <p:nvPr>
            <p:ph type="dt" sz="half" idx="2"/>
          </p:nvPr>
        </p:nvSpPr>
        <p:spPr>
          <a:xfrm>
            <a:off x="7237091" y="4806601"/>
            <a:ext cx="742548" cy="138500"/>
          </a:xfrm>
          <a:prstGeom prst="rect">
            <a:avLst/>
          </a:prstGeom>
        </p:spPr>
        <p:txBody>
          <a:bodyPr vert="horz" lIns="0" tIns="0" rIns="0" bIns="0" rtlCol="0" anchor="ctr">
            <a:normAutofit/>
          </a:bodyPr>
          <a:lstStyle>
            <a:lvl1pPr algn="l">
              <a:defRPr sz="900">
                <a:solidFill>
                  <a:schemeClr val="dk1"/>
                </a:solidFill>
              </a:defRPr>
            </a:lvl1pPr>
          </a:lstStyle>
          <a:p>
            <a:fld id="{B5CC4C76-B733-9148-8718-C897427CB1E6}" type="datetime1">
              <a:rPr lang="nb-NO" smtClean="0"/>
              <a:t>13.06.2022</a:t>
            </a:fld>
            <a:endParaRPr lang="nb-NO" dirty="0"/>
          </a:p>
        </p:txBody>
      </p:sp>
      <p:sp>
        <p:nvSpPr>
          <p:cNvPr id="5" name="Plassholder for bunntekst 4"/>
          <p:cNvSpPr>
            <a:spLocks noGrp="1"/>
          </p:cNvSpPr>
          <p:nvPr>
            <p:ph type="ftr" sz="quarter" idx="3"/>
          </p:nvPr>
        </p:nvSpPr>
        <p:spPr>
          <a:xfrm>
            <a:off x="2092898" y="4806601"/>
            <a:ext cx="4731470" cy="138500"/>
          </a:xfrm>
          <a:prstGeom prst="rect">
            <a:avLst/>
          </a:prstGeom>
        </p:spPr>
        <p:txBody>
          <a:bodyPr vert="horz" lIns="0" tIns="0" rIns="0" bIns="0" rtlCol="0" anchor="ctr">
            <a:normAutofit/>
          </a:bodyPr>
          <a:lstStyle>
            <a:lvl1pPr algn="l">
              <a:defRPr sz="900">
                <a:solidFill>
                  <a:schemeClr val="dk1"/>
                </a:solidFill>
              </a:defRPr>
            </a:lvl1pPr>
          </a:lstStyle>
          <a:p>
            <a:endParaRPr lang="nb-NO" dirty="0"/>
          </a:p>
        </p:txBody>
      </p:sp>
      <p:sp>
        <p:nvSpPr>
          <p:cNvPr id="6" name="Plassholder for lysbildenummer 5"/>
          <p:cNvSpPr>
            <a:spLocks noGrp="1"/>
          </p:cNvSpPr>
          <p:nvPr>
            <p:ph type="sldNum" sz="quarter" idx="4"/>
          </p:nvPr>
        </p:nvSpPr>
        <p:spPr>
          <a:xfrm>
            <a:off x="8526646" y="4806601"/>
            <a:ext cx="231608" cy="138500"/>
          </a:xfrm>
          <a:prstGeom prst="rect">
            <a:avLst/>
          </a:prstGeom>
        </p:spPr>
        <p:txBody>
          <a:bodyPr vert="horz" lIns="0" tIns="0" rIns="0" bIns="0" rtlCol="0" anchor="ctr">
            <a:normAutofit/>
          </a:bodyPr>
          <a:lstStyle>
            <a:lvl1pPr algn="r">
              <a:defRPr sz="900">
                <a:solidFill>
                  <a:schemeClr val="dk1"/>
                </a:solidFill>
              </a:defRPr>
            </a:lvl1pPr>
          </a:lstStyle>
          <a:p>
            <a:fld id="{5751DFAA-887F-4071-8EAD-E8CA316FCF06}" type="slidenum">
              <a:rPr lang="nb-NO" smtClean="0"/>
              <a:pPr/>
              <a:t>‹#›</a:t>
            </a:fld>
            <a:endParaRPr lang="nb-NO" dirty="0"/>
          </a:p>
        </p:txBody>
      </p:sp>
      <p:pic>
        <p:nvPicPr>
          <p:cNvPr id="8" name="Grafikk 7">
            <a:extLst>
              <a:ext uri="{FF2B5EF4-FFF2-40B4-BE49-F238E27FC236}">
                <a16:creationId xmlns:a16="http://schemas.microsoft.com/office/drawing/2014/main" id="{36643E82-6BD8-435D-89F3-1BEA6382B9D6}"/>
              </a:ext>
            </a:extLst>
          </p:cNvPr>
          <p:cNvPicPr>
            <a:picLocks noChangeAspect="1"/>
          </p:cNvPicPr>
          <p:nvPr userDrawn="1"/>
        </p:nvPicPr>
        <p:blipFill>
          <a:blip r:embed="rId25">
            <a:extLst>
              <a:ext uri="{96DAC541-7B7A-43D3-8B79-37D633B846F1}">
                <asvg:svgBlip xmlns:asvg="http://schemas.microsoft.com/office/drawing/2016/SVG/main" r:embed="rId26"/>
              </a:ext>
            </a:extLst>
          </a:blip>
          <a:stretch>
            <a:fillRect/>
          </a:stretch>
        </p:blipFill>
        <p:spPr>
          <a:xfrm>
            <a:off x="472591" y="4779598"/>
            <a:ext cx="167411" cy="167400"/>
          </a:xfrm>
          <a:prstGeom prst="rect">
            <a:avLst/>
          </a:prstGeom>
        </p:spPr>
      </p:pic>
    </p:spTree>
    <p:extLst>
      <p:ext uri="{BB962C8B-B14F-4D97-AF65-F5344CB8AC3E}">
        <p14:creationId xmlns:p14="http://schemas.microsoft.com/office/powerpoint/2010/main" val="1025067814"/>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 id="2147483687" r:id="rId14"/>
    <p:sldLayoutId id="2147483688" r:id="rId15"/>
    <p:sldLayoutId id="2147483689" r:id="rId16"/>
    <p:sldLayoutId id="2147483690" r:id="rId17"/>
    <p:sldLayoutId id="2147483691" r:id="rId18"/>
    <p:sldLayoutId id="2147483692" r:id="rId19"/>
    <p:sldLayoutId id="2147483693" r:id="rId20"/>
    <p:sldLayoutId id="2147483694" r:id="rId21"/>
    <p:sldLayoutId id="2147483695" r:id="rId22"/>
    <p:sldLayoutId id="2147483696" r:id="rId23"/>
  </p:sldLayoutIdLst>
  <p:hf sldNum="0" hdr="0" dt="0"/>
  <p:txStyles>
    <p:titleStyle>
      <a:lvl1pPr algn="l" defTabSz="685766" rtl="0" eaLnBrk="1" latinLnBrk="0" hangingPunct="1">
        <a:lnSpc>
          <a:spcPct val="90000"/>
        </a:lnSpc>
        <a:spcBef>
          <a:spcPct val="0"/>
        </a:spcBef>
        <a:buNone/>
        <a:defRPr sz="2250" b="1" kern="1200">
          <a:solidFill>
            <a:schemeClr val="tx1"/>
          </a:solidFill>
          <a:latin typeface="+mj-lt"/>
          <a:ea typeface="+mj-ea"/>
          <a:cs typeface="+mj-cs"/>
        </a:defRPr>
      </a:lvl1pPr>
    </p:titleStyle>
    <p:bodyStyle>
      <a:lvl1pPr marL="94500" indent="-94500" algn="l" defTabSz="685766" rtl="0" eaLnBrk="1" latinLnBrk="0" hangingPunct="1">
        <a:lnSpc>
          <a:spcPct val="100000"/>
        </a:lnSpc>
        <a:spcBef>
          <a:spcPts val="750"/>
        </a:spcBef>
        <a:buClr>
          <a:schemeClr val="accent1"/>
        </a:buClr>
        <a:buFont typeface="Arial" panose="020B0604020202020204" pitchFamily="34" charset="0"/>
        <a:buChar char="•"/>
        <a:defRPr sz="1200" kern="1200">
          <a:solidFill>
            <a:schemeClr val="tx1"/>
          </a:solidFill>
          <a:latin typeface="+mn-lt"/>
          <a:ea typeface="+mn-ea"/>
          <a:cs typeface="+mn-cs"/>
        </a:defRPr>
      </a:lvl1pPr>
      <a:lvl2pPr marL="189000" indent="-94500" algn="l" defTabSz="685766" rtl="0" eaLnBrk="1" latinLnBrk="0" hangingPunct="1">
        <a:lnSpc>
          <a:spcPct val="100000"/>
        </a:lnSpc>
        <a:spcBef>
          <a:spcPts val="750"/>
        </a:spcBef>
        <a:buClr>
          <a:schemeClr val="accent1"/>
        </a:buClr>
        <a:buFont typeface="Arial" panose="020B0604020202020204" pitchFamily="34" charset="0"/>
        <a:buChar char="•"/>
        <a:defRPr sz="1200" kern="1200">
          <a:solidFill>
            <a:schemeClr val="tx1"/>
          </a:solidFill>
          <a:latin typeface="+mn-lt"/>
          <a:ea typeface="+mn-ea"/>
          <a:cs typeface="+mn-cs"/>
        </a:defRPr>
      </a:lvl2pPr>
      <a:lvl3pPr marL="283500" indent="-94500" algn="l" defTabSz="685766" rtl="0" eaLnBrk="1" latinLnBrk="0" hangingPunct="1">
        <a:lnSpc>
          <a:spcPct val="100000"/>
        </a:lnSpc>
        <a:spcBef>
          <a:spcPts val="750"/>
        </a:spcBef>
        <a:buClr>
          <a:schemeClr val="accent1"/>
        </a:buClr>
        <a:buFont typeface="Arial" panose="020B0604020202020204" pitchFamily="34" charset="0"/>
        <a:buChar char="•"/>
        <a:defRPr sz="1200" kern="1200">
          <a:solidFill>
            <a:schemeClr val="tx1"/>
          </a:solidFill>
          <a:latin typeface="+mn-lt"/>
          <a:ea typeface="+mn-ea"/>
          <a:cs typeface="+mn-cs"/>
        </a:defRPr>
      </a:lvl3pPr>
      <a:lvl4pPr marL="378000" indent="-94500" algn="l" defTabSz="685766" rtl="0" eaLnBrk="1" latinLnBrk="0" hangingPunct="1">
        <a:lnSpc>
          <a:spcPct val="100000"/>
        </a:lnSpc>
        <a:spcBef>
          <a:spcPts val="750"/>
        </a:spcBef>
        <a:buClr>
          <a:schemeClr val="accent1"/>
        </a:buClr>
        <a:buFont typeface="Arial" panose="020B0604020202020204" pitchFamily="34" charset="0"/>
        <a:buChar char="•"/>
        <a:defRPr sz="1200" kern="1200">
          <a:solidFill>
            <a:schemeClr val="tx1"/>
          </a:solidFill>
          <a:latin typeface="+mn-lt"/>
          <a:ea typeface="+mn-ea"/>
          <a:cs typeface="+mn-cs"/>
        </a:defRPr>
      </a:lvl4pPr>
      <a:lvl5pPr marL="472500" indent="-94500" algn="l" defTabSz="685766" rtl="0" eaLnBrk="1" latinLnBrk="0" hangingPunct="1">
        <a:lnSpc>
          <a:spcPct val="100000"/>
        </a:lnSpc>
        <a:spcBef>
          <a:spcPts val="750"/>
        </a:spcBef>
        <a:buClr>
          <a:schemeClr val="accent1"/>
        </a:buClr>
        <a:buFont typeface="Arial" panose="020B0604020202020204" pitchFamily="34" charset="0"/>
        <a:buChar char="•"/>
        <a:defRPr sz="1200" kern="1200">
          <a:solidFill>
            <a:schemeClr val="tx1"/>
          </a:solidFill>
          <a:latin typeface="+mn-lt"/>
          <a:ea typeface="+mn-ea"/>
          <a:cs typeface="+mn-cs"/>
        </a:defRPr>
      </a:lvl5pPr>
      <a:lvl6pPr marL="1885856" indent="-171442" algn="l" defTabSz="685766"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739" indent="-171442" algn="l" defTabSz="685766"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622" indent="-171442" algn="l" defTabSz="685766"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505" indent="-171442" algn="l" defTabSz="685766"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nb-NO"/>
      </a:defPPr>
      <a:lvl1pPr marL="0" algn="l" defTabSz="685766" rtl="0" eaLnBrk="1" latinLnBrk="0" hangingPunct="1">
        <a:defRPr sz="1350" kern="1200">
          <a:solidFill>
            <a:schemeClr val="tx1"/>
          </a:solidFill>
          <a:latin typeface="+mn-lt"/>
          <a:ea typeface="+mn-ea"/>
          <a:cs typeface="+mn-cs"/>
        </a:defRPr>
      </a:lvl1pPr>
      <a:lvl2pPr marL="342883" algn="l" defTabSz="685766" rtl="0" eaLnBrk="1" latinLnBrk="0" hangingPunct="1">
        <a:defRPr sz="1350" kern="1200">
          <a:solidFill>
            <a:schemeClr val="tx1"/>
          </a:solidFill>
          <a:latin typeface="+mn-lt"/>
          <a:ea typeface="+mn-ea"/>
          <a:cs typeface="+mn-cs"/>
        </a:defRPr>
      </a:lvl2pPr>
      <a:lvl3pPr marL="685766" algn="l" defTabSz="685766" rtl="0" eaLnBrk="1" latinLnBrk="0" hangingPunct="1">
        <a:defRPr sz="1350" kern="1200">
          <a:solidFill>
            <a:schemeClr val="tx1"/>
          </a:solidFill>
          <a:latin typeface="+mn-lt"/>
          <a:ea typeface="+mn-ea"/>
          <a:cs typeface="+mn-cs"/>
        </a:defRPr>
      </a:lvl3pPr>
      <a:lvl4pPr marL="1028649" algn="l" defTabSz="685766" rtl="0" eaLnBrk="1" latinLnBrk="0" hangingPunct="1">
        <a:defRPr sz="1350" kern="1200">
          <a:solidFill>
            <a:schemeClr val="tx1"/>
          </a:solidFill>
          <a:latin typeface="+mn-lt"/>
          <a:ea typeface="+mn-ea"/>
          <a:cs typeface="+mn-cs"/>
        </a:defRPr>
      </a:lvl4pPr>
      <a:lvl5pPr marL="1371532" algn="l" defTabSz="685766" rtl="0" eaLnBrk="1" latinLnBrk="0" hangingPunct="1">
        <a:defRPr sz="1350" kern="1200">
          <a:solidFill>
            <a:schemeClr val="tx1"/>
          </a:solidFill>
          <a:latin typeface="+mn-lt"/>
          <a:ea typeface="+mn-ea"/>
          <a:cs typeface="+mn-cs"/>
        </a:defRPr>
      </a:lvl5pPr>
      <a:lvl6pPr marL="1714415" algn="l" defTabSz="685766" rtl="0" eaLnBrk="1" latinLnBrk="0" hangingPunct="1">
        <a:defRPr sz="1350" kern="1200">
          <a:solidFill>
            <a:schemeClr val="tx1"/>
          </a:solidFill>
          <a:latin typeface="+mn-lt"/>
          <a:ea typeface="+mn-ea"/>
          <a:cs typeface="+mn-cs"/>
        </a:defRPr>
      </a:lvl6pPr>
      <a:lvl7pPr marL="2057297" algn="l" defTabSz="685766" rtl="0" eaLnBrk="1" latinLnBrk="0" hangingPunct="1">
        <a:defRPr sz="1350" kern="1200">
          <a:solidFill>
            <a:schemeClr val="tx1"/>
          </a:solidFill>
          <a:latin typeface="+mn-lt"/>
          <a:ea typeface="+mn-ea"/>
          <a:cs typeface="+mn-cs"/>
        </a:defRPr>
      </a:lvl7pPr>
      <a:lvl8pPr marL="2400180" algn="l" defTabSz="685766" rtl="0" eaLnBrk="1" latinLnBrk="0" hangingPunct="1">
        <a:defRPr sz="1350" kern="1200">
          <a:solidFill>
            <a:schemeClr val="tx1"/>
          </a:solidFill>
          <a:latin typeface="+mn-lt"/>
          <a:ea typeface="+mn-ea"/>
          <a:cs typeface="+mn-cs"/>
        </a:defRPr>
      </a:lvl8pPr>
      <a:lvl9pPr marL="2743063" algn="l" defTabSz="685766"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093B2461-9510-46B3-8D5C-42F0E31EF96B}"/>
              </a:ext>
            </a:extLst>
          </p:cNvPr>
          <p:cNvSpPr>
            <a:spLocks noGrp="1"/>
          </p:cNvSpPr>
          <p:nvPr>
            <p:ph type="title"/>
          </p:nvPr>
        </p:nvSpPr>
        <p:spPr>
          <a:xfrm>
            <a:off x="472591" y="405051"/>
            <a:ext cx="5711586" cy="459343"/>
          </a:xfrm>
        </p:spPr>
        <p:txBody>
          <a:bodyPr/>
          <a:lstStyle/>
          <a:p>
            <a:r>
              <a:rPr lang="nb-NO" dirty="0"/>
              <a:t>Læringsark</a:t>
            </a:r>
          </a:p>
        </p:txBody>
      </p:sp>
      <p:graphicFrame>
        <p:nvGraphicFramePr>
          <p:cNvPr id="6" name="Plassholder for innhold 10">
            <a:extLst>
              <a:ext uri="{FF2B5EF4-FFF2-40B4-BE49-F238E27FC236}">
                <a16:creationId xmlns:a16="http://schemas.microsoft.com/office/drawing/2014/main" id="{7C9E829E-CD53-9147-A035-47F021DC1DF2}"/>
              </a:ext>
            </a:extLst>
          </p:cNvPr>
          <p:cNvGraphicFramePr>
            <a:graphicFrameLocks/>
          </p:cNvGraphicFramePr>
          <p:nvPr>
            <p:extLst>
              <p:ext uri="{D42A27DB-BD31-4B8C-83A1-F6EECF244321}">
                <p14:modId xmlns:p14="http://schemas.microsoft.com/office/powerpoint/2010/main" val="3206485051"/>
              </p:ext>
            </p:extLst>
          </p:nvPr>
        </p:nvGraphicFramePr>
        <p:xfrm>
          <a:off x="472591" y="1006963"/>
          <a:ext cx="5201914" cy="4119003"/>
        </p:xfrm>
        <a:graphic>
          <a:graphicData uri="http://schemas.openxmlformats.org/drawingml/2006/table">
            <a:tbl>
              <a:tblPr firstRow="1" bandRow="1">
                <a:tableStyleId>{073A0DAA-6AF3-43AB-8588-CEC1D06C72B9}</a:tableStyleId>
              </a:tblPr>
              <a:tblGrid>
                <a:gridCol w="1164702">
                  <a:extLst>
                    <a:ext uri="{9D8B030D-6E8A-4147-A177-3AD203B41FA5}">
                      <a16:colId xmlns:a16="http://schemas.microsoft.com/office/drawing/2014/main" val="164756930"/>
                    </a:ext>
                  </a:extLst>
                </a:gridCol>
                <a:gridCol w="4037212">
                  <a:extLst>
                    <a:ext uri="{9D8B030D-6E8A-4147-A177-3AD203B41FA5}">
                      <a16:colId xmlns:a16="http://schemas.microsoft.com/office/drawing/2014/main" val="1318607463"/>
                    </a:ext>
                  </a:extLst>
                </a:gridCol>
              </a:tblGrid>
              <a:tr h="423446">
                <a:tc gridSpan="2">
                  <a:txBody>
                    <a:bodyPr/>
                    <a:lstStyle/>
                    <a:p>
                      <a:r>
                        <a:rPr lang="nb-NO" sz="1000" b="1" kern="1200" dirty="0">
                          <a:solidFill>
                            <a:schemeClr val="lt1"/>
                          </a:solidFill>
                          <a:latin typeface="+mn-lt"/>
                          <a:ea typeface="+mn-ea"/>
                          <a:cs typeface="+mn-cs"/>
                        </a:rPr>
                        <a:t>25.09.2020 RUH 101293 Brudd i finger ved betjening av kabelvogn</a:t>
                      </a:r>
                    </a:p>
                  </a:txBody>
                  <a:tcPr marL="68580" marR="68580" marT="34290" marB="34290" anchor="ctr"/>
                </a:tc>
                <a:tc hMerge="1">
                  <a:txBody>
                    <a:bodyPr/>
                    <a:lstStyle/>
                    <a:p>
                      <a:endParaRPr lang="nb-NO" dirty="0"/>
                    </a:p>
                  </a:txBody>
                  <a:tcPr/>
                </a:tc>
                <a:extLst>
                  <a:ext uri="{0D108BD9-81ED-4DB2-BD59-A6C34878D82A}">
                    <a16:rowId xmlns:a16="http://schemas.microsoft.com/office/drawing/2014/main" val="4084160748"/>
                  </a:ext>
                </a:extLst>
              </a:tr>
              <a:tr h="858277">
                <a:tc>
                  <a:txBody>
                    <a:bodyPr/>
                    <a:lstStyle/>
                    <a:p>
                      <a:r>
                        <a:rPr lang="nb-NO" sz="1200" dirty="0"/>
                        <a:t>Hva</a:t>
                      </a:r>
                    </a:p>
                  </a:txBody>
                  <a:tcPr marL="68580" marR="68580" marT="34290" marB="34290"/>
                </a:tc>
                <a:tc>
                  <a:txBody>
                    <a:bodyPr/>
                    <a:lstStyle/>
                    <a:p>
                      <a:r>
                        <a:rPr lang="nb-NO" sz="1000" b="0" i="0" u="none" strike="noStrike" kern="1200" baseline="0" dirty="0">
                          <a:solidFill>
                            <a:schemeClr val="dk1"/>
                          </a:solidFill>
                          <a:latin typeface="+mn-lt"/>
                          <a:ea typeface="+mn-ea"/>
                          <a:cs typeface="+mn-cs"/>
                        </a:rPr>
                        <a:t>Under arbeid med inn spoling av kabel med trommelvogn ryker sjakkel på innfestningen av wire som holder drivaksling inntil trommelen. Ekstra betjeningsanordning virker ikke, slik at inn spoling betjenes fra styresentral. Operatøren støtter seg med en hånd på vange, der aksel for trommelendrift ligger </a:t>
                      </a:r>
                      <a:r>
                        <a:rPr lang="nb-NO" sz="1000" b="0" i="0" u="none" strike="noStrike" kern="1200" baseline="0" dirty="0" err="1">
                          <a:solidFill>
                            <a:schemeClr val="dk1"/>
                          </a:solidFill>
                          <a:latin typeface="+mn-lt"/>
                          <a:ea typeface="+mn-ea"/>
                          <a:cs typeface="+mn-cs"/>
                        </a:rPr>
                        <a:t>ann</a:t>
                      </a:r>
                      <a:r>
                        <a:rPr lang="nb-NO" sz="1000" b="0" i="0" u="none" strike="noStrike" kern="1200" baseline="0" dirty="0">
                          <a:solidFill>
                            <a:schemeClr val="dk1"/>
                          </a:solidFill>
                          <a:latin typeface="+mn-lt"/>
                          <a:ea typeface="+mn-ea"/>
                          <a:cs typeface="+mn-cs"/>
                        </a:rPr>
                        <a:t> under tom transport. Når sjakkelen ryker faller drivakselen til transport stilling og treffer hånden til operatøren. Han får frigjort hånden og sendes til legevakt.</a:t>
                      </a:r>
                    </a:p>
                  </a:txBody>
                  <a:tcPr marL="68580" marR="68580" marT="34290" marB="34290"/>
                </a:tc>
                <a:extLst>
                  <a:ext uri="{0D108BD9-81ED-4DB2-BD59-A6C34878D82A}">
                    <a16:rowId xmlns:a16="http://schemas.microsoft.com/office/drawing/2014/main" val="641974045"/>
                  </a:ext>
                </a:extLst>
              </a:tr>
              <a:tr h="1177366">
                <a:tc>
                  <a:txBody>
                    <a:bodyPr/>
                    <a:lstStyle/>
                    <a:p>
                      <a:r>
                        <a:rPr lang="nb-NO" sz="1200" dirty="0"/>
                        <a:t>Årsak(er)</a:t>
                      </a:r>
                    </a:p>
                  </a:txBody>
                  <a:tcPr marL="68580" marR="68580" marT="34290" marB="34290"/>
                </a:tc>
                <a:tc>
                  <a:txBody>
                    <a:bodyPr/>
                    <a:lstStyle/>
                    <a:p>
                      <a:r>
                        <a:rPr lang="nb-NO" sz="1000" b="0" i="0" u="none" strike="noStrike" kern="1200" baseline="0" dirty="0">
                          <a:solidFill>
                            <a:schemeClr val="dk1"/>
                          </a:solidFill>
                          <a:latin typeface="Red Hat Text" panose="02010503040201060303" pitchFamily="2" charset="0"/>
                          <a:ea typeface="+mn-ea"/>
                          <a:cs typeface="+mn-cs"/>
                        </a:rPr>
                        <a:t>Direkte årsak er at sjakkel ryker. Bakenforliggende årsaker er at ekstra betjeningsanordning ikke virker noe som fører til at operatør må operere vognen fra styresentral, og ikke er observant på sin plassering i forhold til </a:t>
                      </a:r>
                      <a:r>
                        <a:rPr lang="nb-NO" sz="1000" b="0" i="0" u="none" strike="noStrike" kern="1200" baseline="0">
                          <a:solidFill>
                            <a:schemeClr val="dk1"/>
                          </a:solidFill>
                          <a:latin typeface="Red Hat Text" panose="02010503040201060303" pitchFamily="2" charset="0"/>
                          <a:ea typeface="+mn-ea"/>
                          <a:cs typeface="+mn-cs"/>
                        </a:rPr>
                        <a:t>bevegelige deler.</a:t>
                      </a:r>
                      <a:endParaRPr lang="nb-NO" sz="1000" b="0" i="0" u="none" strike="noStrike" kern="1200" baseline="0" dirty="0">
                        <a:solidFill>
                          <a:schemeClr val="dk1"/>
                        </a:solidFill>
                        <a:latin typeface="Red Hat Text" panose="02010503040201060303" pitchFamily="2" charset="0"/>
                        <a:ea typeface="+mn-ea"/>
                        <a:cs typeface="+mn-cs"/>
                      </a:endParaRPr>
                    </a:p>
                    <a:p>
                      <a:r>
                        <a:rPr lang="nb-NO" sz="1000" b="0" i="0" u="none" strike="noStrike" kern="1200" baseline="0" dirty="0">
                          <a:solidFill>
                            <a:schemeClr val="dk1"/>
                          </a:solidFill>
                          <a:latin typeface="Red Hat Text" panose="02010503040201060303" pitchFamily="2" charset="0"/>
                          <a:ea typeface="+mn-ea"/>
                          <a:cs typeface="+mn-cs"/>
                        </a:rPr>
                        <a:t>Vognen manglet utført periodisk vedlikehold.</a:t>
                      </a:r>
                    </a:p>
                    <a:p>
                      <a:r>
                        <a:rPr lang="nb-NO" sz="1000" b="0" i="0" u="none" strike="noStrike" kern="1200" baseline="0" dirty="0">
                          <a:solidFill>
                            <a:schemeClr val="dk1"/>
                          </a:solidFill>
                          <a:latin typeface="Red Hat Text" panose="02010503040201060303" pitchFamily="2" charset="0"/>
                          <a:ea typeface="+mn-ea"/>
                          <a:cs typeface="+mn-cs"/>
                        </a:rPr>
                        <a:t>Det forefinnes ikke sjekkliste for utførelse av periodisk vedlikehold.</a:t>
                      </a:r>
                    </a:p>
                    <a:p>
                      <a:r>
                        <a:rPr lang="nb-NO" sz="1000" b="0" i="0" u="none" strike="noStrike" kern="1200" baseline="0" dirty="0">
                          <a:solidFill>
                            <a:schemeClr val="dk1"/>
                          </a:solidFill>
                          <a:latin typeface="Red Hat Text" panose="02010503040201060303" pitchFamily="2" charset="0"/>
                          <a:ea typeface="+mn-ea"/>
                          <a:cs typeface="+mn-cs"/>
                        </a:rPr>
                        <a:t>Brukerveiledning mangler og kunne ikke fremskaffes.</a:t>
                      </a:r>
                    </a:p>
                    <a:p>
                      <a:r>
                        <a:rPr lang="nb-NO" sz="1000" b="0" i="0" u="none" strike="noStrike" kern="1200" baseline="0" dirty="0">
                          <a:solidFill>
                            <a:schemeClr val="dk1"/>
                          </a:solidFill>
                          <a:latin typeface="Red Hat Text" panose="02010503040201060303" pitchFamily="2" charset="0"/>
                          <a:ea typeface="+mn-ea"/>
                          <a:cs typeface="+mn-cs"/>
                        </a:rPr>
                        <a:t>Det kan ikke fremlegges dokumentert opplæring i bruk av maskinen.</a:t>
                      </a:r>
                    </a:p>
                  </a:txBody>
                  <a:tcPr marL="68580" marR="68580" marT="34290" marB="34290"/>
                </a:tc>
                <a:extLst>
                  <a:ext uri="{0D108BD9-81ED-4DB2-BD59-A6C34878D82A}">
                    <a16:rowId xmlns:a16="http://schemas.microsoft.com/office/drawing/2014/main" val="350104361"/>
                  </a:ext>
                </a:extLst>
              </a:tr>
              <a:tr h="685698">
                <a:tc>
                  <a:txBody>
                    <a:bodyPr/>
                    <a:lstStyle/>
                    <a:p>
                      <a:r>
                        <a:rPr lang="nb-NO" sz="1200" dirty="0"/>
                        <a:t>Konsekvens</a:t>
                      </a:r>
                    </a:p>
                  </a:txBody>
                  <a:tcPr marL="68580" marR="68580" marT="34290" marB="34290"/>
                </a:tc>
                <a:tc>
                  <a:txBody>
                    <a:bodyPr/>
                    <a:lstStyle/>
                    <a:p>
                      <a:pPr marL="0" marR="0" lvl="0" indent="0" algn="l" defTabSz="685766" rtl="0" eaLnBrk="1" fontAlgn="auto" latinLnBrk="0" hangingPunct="1">
                        <a:lnSpc>
                          <a:spcPct val="100000"/>
                        </a:lnSpc>
                        <a:spcBef>
                          <a:spcPts val="0"/>
                        </a:spcBef>
                        <a:spcAft>
                          <a:spcPts val="0"/>
                        </a:spcAft>
                        <a:buClrTx/>
                        <a:buSzTx/>
                        <a:buFontTx/>
                        <a:buNone/>
                        <a:tabLst/>
                        <a:defRPr/>
                      </a:pPr>
                      <a:r>
                        <a:rPr lang="nb-NO" sz="1000" b="0" i="0" u="none" strike="noStrike" kern="1200" baseline="0" dirty="0">
                          <a:solidFill>
                            <a:schemeClr val="dk1"/>
                          </a:solidFill>
                          <a:latin typeface="Red Hat Text" panose="02010503040201060303" pitchFamily="2" charset="0"/>
                          <a:ea typeface="+mn-ea"/>
                          <a:cs typeface="+mn-cs"/>
                        </a:rPr>
                        <a:t>Operatøren fikk brudd i finger, sydd fire sting og sår i håndflate.</a:t>
                      </a:r>
                    </a:p>
                    <a:p>
                      <a:pPr marL="0" marR="0" lvl="0" indent="0" algn="l" defTabSz="685766" rtl="0" eaLnBrk="1" fontAlgn="auto" latinLnBrk="0" hangingPunct="1">
                        <a:lnSpc>
                          <a:spcPct val="100000"/>
                        </a:lnSpc>
                        <a:spcBef>
                          <a:spcPts val="0"/>
                        </a:spcBef>
                        <a:spcAft>
                          <a:spcPts val="0"/>
                        </a:spcAft>
                        <a:buClrTx/>
                        <a:buSzTx/>
                        <a:buFontTx/>
                        <a:buNone/>
                        <a:tabLst/>
                        <a:defRPr/>
                      </a:pPr>
                      <a:r>
                        <a:rPr lang="nb-NO" sz="1000" b="0" i="0" u="none" strike="noStrike" kern="1200" baseline="0" dirty="0">
                          <a:solidFill>
                            <a:schemeClr val="dk1"/>
                          </a:solidFill>
                          <a:latin typeface="Red Hat Text" panose="02010503040201060303" pitchFamily="2" charset="0"/>
                          <a:ea typeface="+mn-ea"/>
                          <a:cs typeface="+mn-cs"/>
                        </a:rPr>
                        <a:t>Tilbake på jobb med tilrettelagte oppgaver.</a:t>
                      </a:r>
                    </a:p>
                  </a:txBody>
                  <a:tcPr marL="68580" marR="68580" marT="34290" marB="34290"/>
                </a:tc>
                <a:extLst>
                  <a:ext uri="{0D108BD9-81ED-4DB2-BD59-A6C34878D82A}">
                    <a16:rowId xmlns:a16="http://schemas.microsoft.com/office/drawing/2014/main" val="4066210839"/>
                  </a:ext>
                </a:extLst>
              </a:tr>
              <a:tr h="586699">
                <a:tc>
                  <a:txBody>
                    <a:bodyPr/>
                    <a:lstStyle/>
                    <a:p>
                      <a:r>
                        <a:rPr lang="nb-NO" sz="1200" dirty="0"/>
                        <a:t>Potensiale</a:t>
                      </a:r>
                    </a:p>
                  </a:txBody>
                  <a:tcPr marL="68580" marR="68580" marT="34290" marB="34290"/>
                </a:tc>
                <a:tc>
                  <a:txBody>
                    <a:bodyPr/>
                    <a:lstStyle/>
                    <a:p>
                      <a:r>
                        <a:rPr lang="nb-NO" sz="1000" b="0" i="0" dirty="0">
                          <a:latin typeface="Red Hat Text" panose="02010503040201060303" pitchFamily="2" charset="77"/>
                        </a:rPr>
                        <a:t>Langt alvorligere klem og bruddskader på person i verste fall død.</a:t>
                      </a:r>
                    </a:p>
                  </a:txBody>
                  <a:tcPr marL="68580" marR="68580" marT="34290" marB="34290"/>
                </a:tc>
                <a:extLst>
                  <a:ext uri="{0D108BD9-81ED-4DB2-BD59-A6C34878D82A}">
                    <a16:rowId xmlns:a16="http://schemas.microsoft.com/office/drawing/2014/main" val="2818178215"/>
                  </a:ext>
                </a:extLst>
              </a:tr>
            </a:tbl>
          </a:graphicData>
        </a:graphic>
      </p:graphicFrame>
      <p:sp>
        <p:nvSpPr>
          <p:cNvPr id="7" name="Plassholder for bunntekst 6">
            <a:extLst>
              <a:ext uri="{FF2B5EF4-FFF2-40B4-BE49-F238E27FC236}">
                <a16:creationId xmlns:a16="http://schemas.microsoft.com/office/drawing/2014/main" id="{390954B9-808C-1649-AA9B-AD05571CDE77}"/>
              </a:ext>
            </a:extLst>
          </p:cNvPr>
          <p:cNvSpPr>
            <a:spLocks noGrp="1"/>
          </p:cNvSpPr>
          <p:nvPr>
            <p:ph type="ftr" sz="quarter" idx="11"/>
          </p:nvPr>
        </p:nvSpPr>
        <p:spPr>
          <a:xfrm>
            <a:off x="472591" y="187507"/>
            <a:ext cx="4731470" cy="138500"/>
          </a:xfrm>
        </p:spPr>
        <p:txBody>
          <a:bodyPr>
            <a:normAutofit/>
          </a:bodyPr>
          <a:lstStyle/>
          <a:p>
            <a:r>
              <a:rPr lang="nb-NO" sz="825" dirty="0">
                <a:solidFill>
                  <a:prstClr val="white">
                    <a:lumMod val="50000"/>
                  </a:prstClr>
                </a:solidFill>
                <a:latin typeface="Red Hat Text" panose="02010503040201060303" pitchFamily="2" charset="77"/>
              </a:rPr>
              <a:t>RUH ID:  101293</a:t>
            </a:r>
          </a:p>
        </p:txBody>
      </p:sp>
      <p:graphicFrame>
        <p:nvGraphicFramePr>
          <p:cNvPr id="8" name="Tabell 7">
            <a:extLst>
              <a:ext uri="{FF2B5EF4-FFF2-40B4-BE49-F238E27FC236}">
                <a16:creationId xmlns:a16="http://schemas.microsoft.com/office/drawing/2014/main" id="{9A7836F5-DA16-D742-81B8-273E5FA233B4}"/>
              </a:ext>
            </a:extLst>
          </p:cNvPr>
          <p:cNvGraphicFramePr>
            <a:graphicFrameLocks noGrp="1"/>
          </p:cNvGraphicFramePr>
          <p:nvPr>
            <p:extLst>
              <p:ext uri="{D42A27DB-BD31-4B8C-83A1-F6EECF244321}">
                <p14:modId xmlns:p14="http://schemas.microsoft.com/office/powerpoint/2010/main" val="2605420240"/>
              </p:ext>
            </p:extLst>
          </p:nvPr>
        </p:nvGraphicFramePr>
        <p:xfrm>
          <a:off x="5788480" y="2756332"/>
          <a:ext cx="3200400" cy="2259220"/>
        </p:xfrm>
        <a:graphic>
          <a:graphicData uri="http://schemas.openxmlformats.org/drawingml/2006/table">
            <a:tbl>
              <a:tblPr firstRow="1" bandRow="1">
                <a:tableStyleId>{5C22544A-7EE6-4342-B048-85BDC9FD1C3A}</a:tableStyleId>
              </a:tblPr>
              <a:tblGrid>
                <a:gridCol w="3200400">
                  <a:extLst>
                    <a:ext uri="{9D8B030D-6E8A-4147-A177-3AD203B41FA5}">
                      <a16:colId xmlns:a16="http://schemas.microsoft.com/office/drawing/2014/main" val="2764255887"/>
                    </a:ext>
                  </a:extLst>
                </a:gridCol>
              </a:tblGrid>
              <a:tr h="385645">
                <a:tc>
                  <a:txBody>
                    <a:bodyPr/>
                    <a:lstStyle/>
                    <a:p>
                      <a:r>
                        <a:rPr lang="nb-NO" sz="1200" dirty="0"/>
                        <a:t>Læringspunkter / forbedringsforslag</a:t>
                      </a:r>
                    </a:p>
                  </a:txBody>
                  <a:tcPr marL="68580" marR="68580" marT="34290" marB="34290" anchor="ctr"/>
                </a:tc>
                <a:extLst>
                  <a:ext uri="{0D108BD9-81ED-4DB2-BD59-A6C34878D82A}">
                    <a16:rowId xmlns:a16="http://schemas.microsoft.com/office/drawing/2014/main" val="1233428950"/>
                  </a:ext>
                </a:extLst>
              </a:tr>
              <a:tr h="1873575">
                <a:tc>
                  <a:txBody>
                    <a:bodyPr/>
                    <a:lstStyle/>
                    <a:p>
                      <a:r>
                        <a:rPr lang="nb-NO" sz="1000" b="0" i="0" kern="1200" dirty="0">
                          <a:solidFill>
                            <a:schemeClr val="dk1"/>
                          </a:solidFill>
                          <a:latin typeface="Red Hat Text" panose="02010503040201060303" pitchFamily="2" charset="0"/>
                          <a:ea typeface="+mn-ea"/>
                          <a:cs typeface="Arial"/>
                        </a:rPr>
                        <a:t>Viktig å ikke ta i bruk maskiner og utstyr som ikke er godkjent og som ikke er registrert i bedriftens system for ettersyn/vedlikehold.</a:t>
                      </a:r>
                    </a:p>
                    <a:p>
                      <a:r>
                        <a:rPr lang="nb-NO" sz="1000" b="0" i="0" kern="1200" dirty="0">
                          <a:solidFill>
                            <a:schemeClr val="dk1"/>
                          </a:solidFill>
                          <a:latin typeface="Red Hat Text" panose="02010503040201060303" pitchFamily="2" charset="0"/>
                          <a:ea typeface="+mn-ea"/>
                          <a:cs typeface="Arial"/>
                        </a:rPr>
                        <a:t>Ved bruk av maskiner som kan utløse store krefter er det spesielt viktig at disse er sertifisert og vedlikeholdt etter leverandørens spesifikasjoner.</a:t>
                      </a:r>
                    </a:p>
                    <a:p>
                      <a:r>
                        <a:rPr lang="nb-NO" sz="1000" b="0" i="0" kern="1200" dirty="0">
                          <a:solidFill>
                            <a:schemeClr val="dk1"/>
                          </a:solidFill>
                          <a:latin typeface="Red Hat Text" panose="02010503040201060303" pitchFamily="2" charset="0"/>
                          <a:ea typeface="+mn-ea"/>
                          <a:cs typeface="Arial"/>
                        </a:rPr>
                        <a:t>Det må påses at brukerveiledninger er tilgjengelig og at opplæring i bruk av maskiner blir systematisk fulgt opp i den enkelte bedrift.</a:t>
                      </a:r>
                    </a:p>
                    <a:p>
                      <a:r>
                        <a:rPr lang="nb-NO" sz="1000" b="0" i="0" kern="1200" dirty="0">
                          <a:solidFill>
                            <a:schemeClr val="dk1"/>
                          </a:solidFill>
                          <a:latin typeface="Red Hat Text" panose="02010503040201060303" pitchFamily="2" charset="0"/>
                          <a:ea typeface="+mn-ea"/>
                          <a:cs typeface="Arial"/>
                        </a:rPr>
                        <a:t>Unngå å benytte gammelt, delvis hjemmelaget utstyr som ikke er sertifisert og godkjent.</a:t>
                      </a:r>
                    </a:p>
                  </a:txBody>
                  <a:tcPr marL="68580" marR="68580" marT="34290" marB="34290"/>
                </a:tc>
                <a:extLst>
                  <a:ext uri="{0D108BD9-81ED-4DB2-BD59-A6C34878D82A}">
                    <a16:rowId xmlns:a16="http://schemas.microsoft.com/office/drawing/2014/main" val="1636191610"/>
                  </a:ext>
                </a:extLst>
              </a:tr>
            </a:tbl>
          </a:graphicData>
        </a:graphic>
      </p:graphicFrame>
      <p:pic>
        <p:nvPicPr>
          <p:cNvPr id="14" name="Plassholder for bilde 13" descr="Et bilde som inneholder utendørs, sykkel, sitter, fargerik&#10;&#10;Automatisk generert beskrivelse">
            <a:extLst>
              <a:ext uri="{FF2B5EF4-FFF2-40B4-BE49-F238E27FC236}">
                <a16:creationId xmlns:a16="http://schemas.microsoft.com/office/drawing/2014/main" id="{62BD0EC8-85B6-4BE0-A271-244BBB83989E}"/>
              </a:ext>
            </a:extLst>
          </p:cNvPr>
          <p:cNvPicPr>
            <a:picLocks noGrp="1" noChangeAspect="1"/>
          </p:cNvPicPr>
          <p:nvPr>
            <p:ph type="pic" sz="quarter" idx="15"/>
          </p:nvPr>
        </p:nvPicPr>
        <p:blipFill>
          <a:blip r:embed="rId2" cstate="print">
            <a:extLst>
              <a:ext uri="{28A0092B-C50C-407E-A947-70E740481C1C}">
                <a14:useLocalDpi xmlns:a14="http://schemas.microsoft.com/office/drawing/2010/main" val="0"/>
              </a:ext>
            </a:extLst>
          </a:blip>
          <a:srcRect l="14403" r="14403"/>
          <a:stretch>
            <a:fillRect/>
          </a:stretch>
        </p:blipFill>
        <p:spPr>
          <a:xfrm>
            <a:off x="5788480" y="214912"/>
            <a:ext cx="3200400" cy="2540987"/>
          </a:xfrm>
        </p:spPr>
      </p:pic>
    </p:spTree>
    <p:extLst>
      <p:ext uri="{BB962C8B-B14F-4D97-AF65-F5344CB8AC3E}">
        <p14:creationId xmlns:p14="http://schemas.microsoft.com/office/powerpoint/2010/main" val="3191417455"/>
      </p:ext>
    </p:extLst>
  </p:cSld>
  <p:clrMapOvr>
    <a:masterClrMapping/>
  </p:clrMapOvr>
</p:sld>
</file>

<file path=ppt/theme/theme1.xml><?xml version="1.0" encoding="utf-8"?>
<a:theme xmlns:a="http://schemas.openxmlformats.org/drawingml/2006/main" name="1_Office-tema">
  <a:themeElements>
    <a:clrScheme name="Elvia">
      <a:dk1>
        <a:sysClr val="windowText" lastClr="000000"/>
      </a:dk1>
      <a:lt1>
        <a:sysClr val="window" lastClr="FFFFFF"/>
      </a:lt1>
      <a:dk2>
        <a:srgbClr val="262626"/>
      </a:dk2>
      <a:lt2>
        <a:srgbClr val="F7F7F7"/>
      </a:lt2>
      <a:accent1>
        <a:srgbClr val="22D238"/>
      </a:accent1>
      <a:accent2>
        <a:srgbClr val="262626"/>
      </a:accent2>
      <a:accent3>
        <a:srgbClr val="000000"/>
      </a:accent3>
      <a:accent4>
        <a:srgbClr val="FF0B00"/>
      </a:accent4>
      <a:accent5>
        <a:srgbClr val="FFA027"/>
      </a:accent5>
      <a:accent6>
        <a:srgbClr val="FFFD43"/>
      </a:accent6>
      <a:hlink>
        <a:srgbClr val="0563C1"/>
      </a:hlink>
      <a:folHlink>
        <a:srgbClr val="954F72"/>
      </a:folHlink>
    </a:clrScheme>
    <a:fontScheme name="Elvia">
      <a:majorFont>
        <a:latin typeface="Red Hat Display"/>
        <a:ea typeface=""/>
        <a:cs typeface=""/>
      </a:majorFont>
      <a:minorFont>
        <a:latin typeface="Red Hat Text Medium"/>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Mal Læringsark ID XXxxX - Beskrivende tittel" id="{A3A25D29-D5BD-8B4E-AF12-CCEB410666F7}" vid="{DCB55B3E-F4F1-654D-A2BA-B99843E6D937}"/>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Opprinnelse xmlns="6d4a5315-78c6-4c96-bb32-0e29fe55ad16">Elvia</Opprinnelse>
    <Godkjenner xmlns="6d4a5315-78c6-4c96-bb32-0e29fe55ad16">
      <UserInfo>
        <DisplayName>Kjetil Utrimark</DisplayName>
        <AccountId>79</AccountId>
        <AccountType/>
      </UserInfo>
    </Godkjenner>
    <dsrStatus xmlns="6d4a5315-78c6-4c96-bb32-0e29fe55ad16">Published</dsrStatus>
    <Kopierestil xmlns="b4509093-701c-4f4a-83cb-59d1966a0a3b" xsi:nil="true"/>
    <Dokumenteier xmlns="6d4a5315-78c6-4c96-bb32-0e29fe55ad16">
      <UserInfo>
        <DisplayName>Kjetil Utrimark</DisplayName>
        <AccountId>79</AccountId>
        <AccountType/>
      </UserInfo>
    </Dokumenteier>
    <Dokumenttype xmlns="6d4a5315-78c6-4c96-bb32-0e29fe55ad16">Læringsark</Dokumenttype>
    <dsrLink xmlns="6d4a5315-78c6-4c96-bb32-0e29fe55ad16">
      <Url>https://nettbiblioteket.elvia.no/doc/lringsarkid101293bruddifingervedbetjeningavkabelvogn/</Url>
      <Description>Document</Description>
    </dsrLink>
    <Ekstern xmlns="6d4a5315-78c6-4c96-bb32-0e29fe55ad16">true</Ekstern>
    <SharedWithUsers xmlns="6d4a5315-78c6-4c96-bb32-0e29fe55ad16">
      <UserInfo>
        <DisplayName/>
        <AccountId xsi:nil="true"/>
        <AccountType/>
      </UserInfo>
    </SharedWithUsers>
  </documentManagement>
</p:properties>
</file>

<file path=customXml/item2.xml><?xml version="1.0" encoding="utf-8"?>
<ct:contentTypeSchema xmlns:ct="http://schemas.microsoft.com/office/2006/metadata/contentType" xmlns:ma="http://schemas.microsoft.com/office/2006/metadata/properties/metaAttributes" ct:_="" ma:_="" ma:contentTypeName="Dokument" ma:contentTypeID="0x01010018598A3251CCCA4FB1C14CFD55A1C41E" ma:contentTypeVersion="20" ma:contentTypeDescription="Opprett et nytt dokument." ma:contentTypeScope="" ma:versionID="090e09826d70d71cad2e1eb71d6d138e">
  <xsd:schema xmlns:xsd="http://www.w3.org/2001/XMLSchema" xmlns:xs="http://www.w3.org/2001/XMLSchema" xmlns:p="http://schemas.microsoft.com/office/2006/metadata/properties" xmlns:ns2="6d4a5315-78c6-4c96-bb32-0e29fe55ad16" xmlns:ns3="b4509093-701c-4f4a-83cb-59d1966a0a3b" targetNamespace="http://schemas.microsoft.com/office/2006/metadata/properties" ma:root="true" ma:fieldsID="690d5ab85f5c139033dd4da684f979b6" ns2:_="" ns3:_="">
    <xsd:import namespace="6d4a5315-78c6-4c96-bb32-0e29fe55ad16"/>
    <xsd:import namespace="b4509093-701c-4f4a-83cb-59d1966a0a3b"/>
    <xsd:element name="properties">
      <xsd:complexType>
        <xsd:sequence>
          <xsd:element name="documentManagement">
            <xsd:complexType>
              <xsd:all>
                <xsd:element ref="ns2:Dokumenteier"/>
                <xsd:element ref="ns2:Dokumenttype"/>
                <xsd:element ref="ns2:Ekstern" minOccurs="0"/>
                <xsd:element ref="ns2:Godkjenner"/>
                <xsd:element ref="ns2:Opprinnelse" minOccurs="0"/>
                <xsd:element ref="ns3:MediaServiceMetadata" minOccurs="0"/>
                <xsd:element ref="ns3:MediaServiceFastMetadata" minOccurs="0"/>
                <xsd:element ref="ns2:SharedWithUsers" minOccurs="0"/>
                <xsd:element ref="ns2:SharedWithDetails" minOccurs="0"/>
                <xsd:element ref="ns3:Kopierestil" minOccurs="0"/>
                <xsd:element ref="ns2:dsrLink" minOccurs="0"/>
                <xsd:element ref="ns2:dsrStatus"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d4a5315-78c6-4c96-bb32-0e29fe55ad16" elementFormDefault="qualified">
    <xsd:import namespace="http://schemas.microsoft.com/office/2006/documentManagement/types"/>
    <xsd:import namespace="http://schemas.microsoft.com/office/infopath/2007/PartnerControls"/>
    <xsd:element name="Dokumenteier" ma:index="8" ma:displayName="Dokumenteier" ma:list="UserInfo" ma:SharePointGroup="0" ma:internalName="Dokumenteier" ma:readOnly="false" ma:showField="ImnName">
      <xsd:complexType>
        <xsd:complexContent>
          <xsd:extension base="dms:User">
            <xsd:sequence>
              <xsd:element name="UserInfo" minOccurs="0" maxOccurs="unbounded">
                <xsd:complexType>
                  <xsd:sequence>
                    <xsd:element name="DisplayName" type="xsd:string" minOccurs="0"/>
                    <xsd:element name="AccountId" type="dms:UserId" minOccurs="0"/>
                    <xsd:element name="AccountType" type="xsd:string" minOccurs="0"/>
                  </xsd:sequence>
                </xsd:complexType>
              </xsd:element>
            </xsd:sequence>
          </xsd:extension>
        </xsd:complexContent>
      </xsd:complexType>
    </xsd:element>
    <xsd:element name="Dokumenttype" ma:index="9" ma:displayName="Dokumenttype" ma:default="Arbeidsbeskrivelse" ma:format="Dropdown" ma:internalName="Dokumenttype" ma:readOnly="false">
      <xsd:simpleType>
        <xsd:restriction base="dms:Choice">
          <xsd:enumeration value="Arbeidsbeskrivelse"/>
          <xsd:enumeration value="Krav"/>
          <xsd:enumeration value="Mal/Skjema"/>
          <xsd:enumeration value="Vedlegg"/>
          <xsd:enumeration value="Systemdokumentasjon"/>
          <xsd:enumeration value="Læringsark"/>
        </xsd:restriction>
      </xsd:simpleType>
    </xsd:element>
    <xsd:element name="Ekstern" ma:index="10" nillable="true" ma:displayName="Ekstern" ma:default="0" ma:internalName="Ekstern" ma:readOnly="false">
      <xsd:simpleType>
        <xsd:restriction base="dms:Boolean"/>
      </xsd:simpleType>
    </xsd:element>
    <xsd:element name="Godkjenner" ma:index="11" ma:displayName="Godkjenner" ma:list="UserInfo" ma:SharePointGroup="0" ma:internalName="Godkjenner" ma:readOnly="false" ma:showField="ImnName">
      <xsd:complexType>
        <xsd:complexContent>
          <xsd:extension base="dms:User">
            <xsd:sequence>
              <xsd:element name="UserInfo" minOccurs="0" maxOccurs="unbounded">
                <xsd:complexType>
                  <xsd:sequence>
                    <xsd:element name="DisplayName" type="xsd:string" minOccurs="0"/>
                    <xsd:element name="AccountId" type="dms:UserId" minOccurs="0"/>
                    <xsd:element name="AccountType" type="xsd:string" minOccurs="0"/>
                  </xsd:sequence>
                </xsd:complexType>
              </xsd:element>
            </xsd:sequence>
          </xsd:extension>
        </xsd:complexContent>
      </xsd:complexType>
    </xsd:element>
    <xsd:element name="Opprinnelse" ma:index="12" nillable="true" ma:displayName="Opprinnelse" ma:default="Elvia" ma:description="Angi hvor dokumentet kommer fra" ma:format="Dropdown" ma:internalName="Opprinnelse">
      <xsd:simpleType>
        <xsd:restriction base="dms:Choice">
          <xsd:enumeration value="Ex Eidsiva Nett"/>
          <xsd:enumeration value="Ex Hafslund Nett"/>
          <xsd:enumeration value="Elvia"/>
        </xsd:restriction>
      </xsd:simpleType>
    </xsd:element>
    <xsd:element name="SharedWithUsers" ma:index="15" nillable="true" ma:displayName="Delt med"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6" nillable="true" ma:displayName="Delingsdetaljer" ma:internalName="SharedWithDetails" ma:readOnly="true">
      <xsd:simpleType>
        <xsd:restriction base="dms:Note">
          <xsd:maxLength value="255"/>
        </xsd:restriction>
      </xsd:simpleType>
    </xsd:element>
    <xsd:element name="dsrLink" ma:index="18" nillable="true" ma:displayName="Readin Link" ma:internalName="dsrLink">
      <xsd:complexType>
        <xsd:complexContent>
          <xsd:extension base="dms:URL">
            <xsd:sequence>
              <xsd:element name="Url" type="dms:ValidUrl" minOccurs="0" nillable="true"/>
              <xsd:element name="Description" type="xsd:string" nillable="true"/>
            </xsd:sequence>
          </xsd:extension>
        </xsd:complexContent>
      </xsd:complexType>
    </xsd:element>
    <xsd:element name="dsrStatus" ma:index="19" nillable="true" ma:displayName="Readin Status" ma:internalName="dsrStatus">
      <xsd:simpleType>
        <xsd:restriction base="dms:Choice">
          <xsd:enumeration value="New"/>
          <xsd:enumeration value="Draft"/>
          <xsd:enumeration value="Published"/>
          <xsd:enumeration value="Withdrawn"/>
          <xsd:enumeration value="Converting"/>
          <xsd:enumeration value="Error"/>
          <xsd:enumeration value="Removed"/>
        </xsd:restriction>
      </xsd:simpleType>
    </xsd:element>
  </xsd:schema>
  <xsd:schema xmlns:xsd="http://www.w3.org/2001/XMLSchema" xmlns:xs="http://www.w3.org/2001/XMLSchema" xmlns:dms="http://schemas.microsoft.com/office/2006/documentManagement/types" xmlns:pc="http://schemas.microsoft.com/office/infopath/2007/PartnerControls" targetNamespace="b4509093-701c-4f4a-83cb-59d1966a0a3b" elementFormDefault="qualified">
    <xsd:import namespace="http://schemas.microsoft.com/office/2006/documentManagement/types"/>
    <xsd:import namespace="http://schemas.microsoft.com/office/infopath/2007/PartnerControls"/>
    <xsd:element name="MediaServiceMetadata" ma:index="13" nillable="true" ma:displayName="MediaServiceMetadata" ma:hidden="true" ma:internalName="MediaServiceMetadata" ma:readOnly="true">
      <xsd:simpleType>
        <xsd:restriction base="dms:Note"/>
      </xsd:simpleType>
    </xsd:element>
    <xsd:element name="MediaServiceFastMetadata" ma:index="14" nillable="true" ma:displayName="MediaServiceFastMetadata" ma:hidden="true" ma:internalName="MediaServiceFastMetadata" ma:readOnly="true">
      <xsd:simpleType>
        <xsd:restriction base="dms:Note"/>
      </xsd:simpleType>
    </xsd:element>
    <xsd:element name="Kopierestil" ma:index="17" nillable="true" ma:displayName="Kopieres til" ma:description="Dokumentet må også oppdateres i andre systemer. Master ligger i Eureka" ma:format="Dropdown" ma:internalName="Kopierestil">
      <xsd:complexType>
        <xsd:complexContent>
          <xsd:extension base="dms:MultiChoice">
            <xsd:sequence>
              <xsd:element name="Value" maxOccurs="unbounded" minOccurs="0" nillable="true">
                <xsd:simpleType>
                  <xsd:restriction base="dms:Choice">
                    <xsd:enumeration value="IFS"/>
                    <xsd:enumeration value="NetBas"/>
                    <xsd:enumeration value="Annet system"/>
                  </xsd:restriction>
                </xsd:simpleType>
              </xsd:element>
            </xsd:sequence>
          </xsd:extension>
        </xsd:complexContent>
      </xsd:complexType>
    </xsd:element>
    <xsd:element name="MediaServiceAutoKeyPoints" ma:index="20" nillable="true" ma:displayName="MediaServiceAutoKeyPoints" ma:hidden="true" ma:internalName="MediaServiceAutoKeyPoints" ma:readOnly="true">
      <xsd:simpleType>
        <xsd:restriction base="dms:Note"/>
      </xsd:simpleType>
    </xsd:element>
    <xsd:element name="MediaServiceKeyPoints" ma:index="21"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nholdstype"/>
        <xsd:element ref="dc:title" minOccurs="0" maxOccurs="1" ma:index="4" ma:displayName="Tit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5B5B1BAC-5AF3-426D-AD74-361DCA4992AF}">
  <ds:schemaRefs>
    <ds:schemaRef ds:uri="http://purl.org/dc/terms/"/>
    <ds:schemaRef ds:uri="6d4a5315-78c6-4c96-bb32-0e29fe55ad16"/>
    <ds:schemaRef ds:uri="http://schemas.microsoft.com/office/infopath/2007/PartnerControls"/>
    <ds:schemaRef ds:uri="http://schemas.microsoft.com/office/2006/documentManagement/types"/>
    <ds:schemaRef ds:uri="http://purl.org/dc/elements/1.1/"/>
    <ds:schemaRef ds:uri="http://www.w3.org/XML/1998/namespace"/>
    <ds:schemaRef ds:uri="http://purl.org/dc/dcmitype/"/>
    <ds:schemaRef ds:uri="http://schemas.openxmlformats.org/package/2006/metadata/core-properties"/>
    <ds:schemaRef ds:uri="b4509093-701c-4f4a-83cb-59d1966a0a3b"/>
    <ds:schemaRef ds:uri="http://schemas.microsoft.com/office/2006/metadata/properties"/>
  </ds:schemaRefs>
</ds:datastoreItem>
</file>

<file path=customXml/itemProps2.xml><?xml version="1.0" encoding="utf-8"?>
<ds:datastoreItem xmlns:ds="http://schemas.openxmlformats.org/officeDocument/2006/customXml" ds:itemID="{3F105272-BF11-4F50-A3BB-A61863DE4BB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d4a5315-78c6-4c96-bb32-0e29fe55ad16"/>
    <ds:schemaRef ds:uri="b4509093-701c-4f4a-83cb-59d1966a0a3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6DA69340-209E-4691-8F98-78E2166253A5}">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Presentasjonsmal Eidsiva Energi AS</Template>
  <TotalTime>900</TotalTime>
  <Words>295</Words>
  <Application>Microsoft Office PowerPoint</Application>
  <PresentationFormat>Skjermfremvisning (16:9)</PresentationFormat>
  <Paragraphs>21</Paragraphs>
  <Slides>1</Slides>
  <Notes>0</Notes>
  <HiddenSlides>0</HiddenSlides>
  <MMClips>0</MMClips>
  <ScaleCrop>false</ScaleCrop>
  <HeadingPairs>
    <vt:vector size="6" baseType="variant">
      <vt:variant>
        <vt:lpstr>Brukte skrifter</vt:lpstr>
      </vt:variant>
      <vt:variant>
        <vt:i4>6</vt:i4>
      </vt:variant>
      <vt:variant>
        <vt:lpstr>Tema</vt:lpstr>
      </vt:variant>
      <vt:variant>
        <vt:i4>1</vt:i4>
      </vt:variant>
      <vt:variant>
        <vt:lpstr>Lysbildetitler</vt:lpstr>
      </vt:variant>
      <vt:variant>
        <vt:i4>1</vt:i4>
      </vt:variant>
    </vt:vector>
  </HeadingPairs>
  <TitlesOfParts>
    <vt:vector size="8" baseType="lpstr">
      <vt:lpstr>Arial</vt:lpstr>
      <vt:lpstr>Calibri</vt:lpstr>
      <vt:lpstr>Red Hat Display</vt:lpstr>
      <vt:lpstr>Red Hat Display Black</vt:lpstr>
      <vt:lpstr>Red Hat Text</vt:lpstr>
      <vt:lpstr>Red Hat Text Medium</vt:lpstr>
      <vt:lpstr>1_Office-tema</vt:lpstr>
      <vt:lpstr>Læringsark</vt:lpstr>
    </vt:vector>
  </TitlesOfParts>
  <Company>Eidsiva Energi 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Sikkerhetsopplæring av ledere i Eidsiva</dc:title>
  <dc:creator>Nilsen, Knut Henrik</dc:creator>
  <dc:description>template by addpoint.no</dc:description>
  <cp:lastModifiedBy>Jan Steinar Kveno</cp:lastModifiedBy>
  <cp:revision>38</cp:revision>
  <dcterms:created xsi:type="dcterms:W3CDTF">2017-08-30T13:22:09Z</dcterms:created>
  <dcterms:modified xsi:type="dcterms:W3CDTF">2022-06-13T11:30:29Z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emplate">
    <vt:lpwstr>by addpoint.no</vt:lpwstr>
  </property>
  <property fmtid="{D5CDD505-2E9C-101B-9397-08002B2CF9AE}" pid="3" name="ContentTypeId">
    <vt:lpwstr>0x01010018598A3251CCCA4FB1C14CFD55A1C41E</vt:lpwstr>
  </property>
  <property fmtid="{D5CDD505-2E9C-101B-9397-08002B2CF9AE}" pid="4" name="Addo_DocID">
    <vt:lpwstr>2f6fde6c-5c5a-4185-82b9-886517a97041</vt:lpwstr>
  </property>
  <property fmtid="{D5CDD505-2E9C-101B-9397-08002B2CF9AE}" pid="5" name="Order">
    <vt:r8>8300</vt:r8>
  </property>
  <property fmtid="{D5CDD505-2E9C-101B-9397-08002B2CF9AE}" pid="6" name="xd_Signature">
    <vt:bool>false</vt:bool>
  </property>
  <property fmtid="{D5CDD505-2E9C-101B-9397-08002B2CF9AE}" pid="7" name="xd_ProgID">
    <vt:lpwstr/>
  </property>
  <property fmtid="{D5CDD505-2E9C-101B-9397-08002B2CF9AE}" pid="8" name="MigrationWizId">
    <vt:lpwstr>f0c74881-8350-4ef2-8e39-b4777f86840a</vt:lpwstr>
  </property>
  <property fmtid="{D5CDD505-2E9C-101B-9397-08002B2CF9AE}" pid="9" name="TriggerFlowInfo">
    <vt:lpwstr/>
  </property>
  <property fmtid="{D5CDD505-2E9C-101B-9397-08002B2CF9AE}" pid="10" name="ComplianceAssetId">
    <vt:lpwstr/>
  </property>
  <property fmtid="{D5CDD505-2E9C-101B-9397-08002B2CF9AE}" pid="11" name="TemplateUrl">
    <vt:lpwstr/>
  </property>
  <property fmtid="{D5CDD505-2E9C-101B-9397-08002B2CF9AE}" pid="12" name="_ExtendedDescription">
    <vt:lpwstr/>
  </property>
</Properties>
</file>