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1CC40-2328-470B-94BB-9808D1E8B80D}" v="1" dt="2022-06-13T11:28:27.4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0C9ADFF0-7D13-4F19-9D15-4F2DE8D3CAAC}"/>
    <pc:docChg chg="modSld">
      <pc:chgData name="Kjetil Utrimark" userId="1279c3cc-6e74-4314-a4cd-7d733113e553" providerId="ADAL" clId="{0C9ADFF0-7D13-4F19-9D15-4F2DE8D3CAAC}" dt="2021-03-24T07:51:45.316" v="80" actId="14100"/>
      <pc:docMkLst>
        <pc:docMk/>
      </pc:docMkLst>
      <pc:sldChg chg="modSp mod">
        <pc:chgData name="Kjetil Utrimark" userId="1279c3cc-6e74-4314-a4cd-7d733113e553" providerId="ADAL" clId="{0C9ADFF0-7D13-4F19-9D15-4F2DE8D3CAAC}" dt="2021-03-24T07:51:45.316" v="80" actId="14100"/>
        <pc:sldMkLst>
          <pc:docMk/>
          <pc:sldMk cId="3191417455" sldId="264"/>
        </pc:sldMkLst>
        <pc:graphicFrameChg chg="modGraphic">
          <ac:chgData name="Kjetil Utrimark" userId="1279c3cc-6e74-4314-a4cd-7d733113e553" providerId="ADAL" clId="{0C9ADFF0-7D13-4F19-9D15-4F2DE8D3CAAC}" dt="2021-03-24T07:51:45.316" v="80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0951CC40-2328-470B-94BB-9808D1E8B80D}"/>
    <pc:docChg chg="modSld">
      <pc:chgData name="Jan Steinar Kveno" userId="1eb52f07-71e5-4d14-92c8-33481ad15a69" providerId="ADAL" clId="{0951CC40-2328-470B-94BB-9808D1E8B80D}" dt="2022-06-13T11:28:27.496" v="0"/>
      <pc:docMkLst>
        <pc:docMk/>
      </pc:docMkLst>
      <pc:sldChg chg="modAnim">
        <pc:chgData name="Jan Steinar Kveno" userId="1eb52f07-71e5-4d14-92c8-33481ad15a69" providerId="ADAL" clId="{0951CC40-2328-470B-94BB-9808D1E8B80D}" dt="2022-06-13T11:28:27.496" v="0"/>
        <pc:sldMkLst>
          <pc:docMk/>
          <pc:sldMk cId="3191417455" sldId="264"/>
        </pc:sldMkLst>
      </pc:sldChg>
    </pc:docChg>
  </pc:docChgLst>
  <pc:docChgLst>
    <pc:chgData name="Jan Steinar Kveno" userId="S::jan.kveno@elvia.no::1eb52f07-71e5-4d14-92c8-33481ad15a69" providerId="AD" clId="Web-{61E20EE4-F3A0-484E-9A79-16ABF51A5EB9}"/>
    <pc:docChg chg="modSld">
      <pc:chgData name="Jan Steinar Kveno" userId="S::jan.kveno@elvia.no::1eb52f07-71e5-4d14-92c8-33481ad15a69" providerId="AD" clId="Web-{61E20EE4-F3A0-484E-9A79-16ABF51A5EB9}" dt="2021-03-29T11:00:33.056" v="83"/>
      <pc:docMkLst>
        <pc:docMk/>
      </pc:docMkLst>
      <pc:sldChg chg="modSp">
        <pc:chgData name="Jan Steinar Kveno" userId="S::jan.kveno@elvia.no::1eb52f07-71e5-4d14-92c8-33481ad15a69" providerId="AD" clId="Web-{61E20EE4-F3A0-484E-9A79-16ABF51A5EB9}" dt="2021-03-29T11:00:33.056" v="83"/>
        <pc:sldMkLst>
          <pc:docMk/>
          <pc:sldMk cId="3191417455" sldId="264"/>
        </pc:sldMkLst>
        <pc:graphicFrameChg chg="mod modGraphic">
          <ac:chgData name="Jan Steinar Kveno" userId="S::jan.kveno@elvia.no::1eb52f07-71e5-4d14-92c8-33481ad15a69" providerId="AD" clId="Web-{61E20EE4-F3A0-484E-9A79-16ABF51A5EB9}" dt="2021-03-29T10:58:54.254" v="15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S::jan.kveno@elvia.no::1eb52f07-71e5-4d14-92c8-33481ad15a69" providerId="AD" clId="Web-{61E20EE4-F3A0-484E-9A79-16ABF51A5EB9}" dt="2021-03-29T11:00:33.056" v="8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S::a65102_hafslund.no#ext#@eidsivaenergi.onmicrosoft.com::6e5c16da-fab3-4418-aef8-f49ec293ed32" providerId="AD" clId="Web-{7CB900C2-BD99-42C1-9227-4B358446ED85}"/>
    <pc:docChg chg="modSld">
      <pc:chgData name="Jan Steinar Kveno" userId="S::a65102_hafslund.no#ext#@eidsivaenergi.onmicrosoft.com::6e5c16da-fab3-4418-aef8-f49ec293ed32" providerId="AD" clId="Web-{7CB900C2-BD99-42C1-9227-4B358446ED85}" dt="2020-07-29T12:28:49.556" v="9"/>
      <pc:docMkLst>
        <pc:docMk/>
      </pc:docMkLst>
      <pc:sldChg chg="modSp">
        <pc:chgData name="Jan Steinar Kveno" userId="S::a65102_hafslund.no#ext#@eidsivaenergi.onmicrosoft.com::6e5c16da-fab3-4418-aef8-f49ec293ed32" providerId="AD" clId="Web-{7CB900C2-BD99-42C1-9227-4B358446ED85}" dt="2020-07-29T12:28:49.556" v="9"/>
        <pc:sldMkLst>
          <pc:docMk/>
          <pc:sldMk cId="3191417455" sldId="264"/>
        </pc:sldMkLst>
        <pc:graphicFrameChg chg="mod modGraphic">
          <ac:chgData name="Jan Steinar Kveno" userId="S::a65102_hafslund.no#ext#@eidsivaenergi.onmicrosoft.com::6e5c16da-fab3-4418-aef8-f49ec293ed32" providerId="AD" clId="Web-{7CB900C2-BD99-42C1-9227-4B358446ED85}" dt="2020-07-29T12:28:49.556" v="9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216830"/>
              </p:ext>
            </p:extLst>
          </p:nvPr>
        </p:nvGraphicFramePr>
        <p:xfrm>
          <a:off x="472591" y="1006963"/>
          <a:ext cx="5201914" cy="37314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3446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18.06.2020 RUH 98892 Klemskade i to fingre ved mastemontering med helikopter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5827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Montasje av travers. Travers ble heist opp av helikopter og satt over på jekk for innjustering og fastsetting. Montøren holder venstre hånd på jern mens han bruker dor-spett for å styre travers mellom laskeplate på vange og undergurt travers. Klemmer innside av to fingre mellom laskeplate og overgurt travers. </a:t>
                      </a:r>
                      <a:endParaRPr lang="nb-NO" sz="1000" b="0" i="0" u="none" strike="noStrike" kern="1200" baseline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77366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Venstre hånd plassert på ugunstig plass med tanke på bevegelige deler </a:t>
                      </a:r>
                      <a:endParaRPr lang="nb-NO">
                        <a:latin typeface="Red Hat Text"/>
                      </a:endParaRPr>
                    </a:p>
                    <a:p>
                      <a:pPr lvl="0"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Bakenforliggende årsak: Trangt å få over / undergurt mellom laskeplater. </a:t>
                      </a:r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5698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Kutt i to fingre til montør, dette ble behandlet på legevakt/sykehus samme dag. </a:t>
                      </a:r>
                      <a:endParaRPr lang="nb-NO">
                        <a:latin typeface="Red Hat Tex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Montør var tilbake på jobb dagen etter med tilrettelagt arbeid. </a:t>
                      </a:r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/>
                        </a:rPr>
                        <a:t>Mere alvorlig klemskade på hender. </a:t>
                      </a:r>
                      <a:endParaRPr lang="nb-NO">
                        <a:latin typeface="Red Hat Text"/>
                      </a:endParaRPr>
                    </a:p>
                    <a:p>
                      <a:pPr lvl="0">
                        <a:buNone/>
                      </a:pPr>
                      <a:r>
                        <a:rPr lang="nb-NO" sz="1000" b="0" i="0" dirty="0">
                          <a:latin typeface="Red Hat Text"/>
                        </a:rPr>
                        <a:t>Risiko ved evakuering hvis person hadde blitt sittende fastklemt og måtte fått hjelp for å komme løs.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98892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61099"/>
              </p:ext>
            </p:extLst>
          </p:nvPr>
        </p:nvGraphicFramePr>
        <p:xfrm>
          <a:off x="5948774" y="2756333"/>
          <a:ext cx="3040105" cy="1982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105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42785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3933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Entreprenør har endret arbeidsoperasjon ved premontering, slik at risiko for klemskade er minsket og monteringen er forenklet. </a:t>
                      </a:r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nb-NO" sz="5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Personskade måtte til for å finne best løsning på kritisk arbeidsoperasjon. Heldigvis mindre alvorlig.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nb-NO" sz="6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Planlegging og risikovurdering av arbeidsoperasjoner skal  avdekke risikoforhold.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9" name="Plassholder for bilde 8" descr="Et bilde som inneholder stor, blå, skilt, båt&#10;&#10;Automatisk generert beskrivelse">
            <a:extLst>
              <a:ext uri="{FF2B5EF4-FFF2-40B4-BE49-F238E27FC236}">
                <a16:creationId xmlns:a16="http://schemas.microsoft.com/office/drawing/2014/main" id="{4A60AAD1-422D-4856-8463-5CD789D201C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2" r="18272"/>
          <a:stretch>
            <a:fillRect/>
          </a:stretch>
        </p:blipFill>
        <p:spPr>
          <a:xfrm>
            <a:off x="5948774" y="-2100"/>
            <a:ext cx="3040105" cy="2758433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https://nettbiblioteket.elvia.no/doc/lringsarkid98892klemskadeitofingremastemonteringmedhelikopter/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schemas.microsoft.com/office/infopath/2007/PartnerControls"/>
    <ds:schemaRef ds:uri="http://purl.org/dc/dcmitype/"/>
    <ds:schemaRef ds:uri="b4509093-701c-4f4a-83cb-59d1966a0a3b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6d4a5315-78c6-4c96-bb32-0e29fe55ad1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A3F29C-0175-4669-A228-C812A0CA5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198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16</cp:revision>
  <dcterms:created xsi:type="dcterms:W3CDTF">2017-08-30T13:22:09Z</dcterms:created>
  <dcterms:modified xsi:type="dcterms:W3CDTF">2022-06-13T11:28:28Z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2f6fde6c-5c5a-4185-82b9-886517a97041</vt:lpwstr>
  </property>
  <property fmtid="{D5CDD505-2E9C-101B-9397-08002B2CF9AE}" pid="5" name="Order">
    <vt:r8>9800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1cf4e854-e54c-4e92-83bd-1233e504c19c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