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Utrimark" userId="1279c3cc-6e74-4314-a4cd-7d733113e553" providerId="ADAL" clId="{D60BACCD-518A-4740-BB76-9FCBB0B03D22}"/>
    <pc:docChg chg="modSld">
      <pc:chgData name="Kjetil Utrimark" userId="1279c3cc-6e74-4314-a4cd-7d733113e553" providerId="ADAL" clId="{D60BACCD-518A-4740-BB76-9FCBB0B03D22}" dt="2021-07-05T13:32:53.205" v="0" actId="20577"/>
      <pc:docMkLst>
        <pc:docMk/>
      </pc:docMkLst>
      <pc:sldChg chg="modSp mod">
        <pc:chgData name="Kjetil Utrimark" userId="1279c3cc-6e74-4314-a4cd-7d733113e553" providerId="ADAL" clId="{D60BACCD-518A-4740-BB76-9FCBB0B03D22}" dt="2021-07-05T13:32:53.205" v="0" actId="20577"/>
        <pc:sldMkLst>
          <pc:docMk/>
          <pc:sldMk cId="3191417455" sldId="264"/>
        </pc:sldMkLst>
        <pc:graphicFrameChg chg="modGraphic">
          <ac:chgData name="Kjetil Utrimark" userId="1279c3cc-6e74-4314-a4cd-7d733113e553" providerId="ADAL" clId="{D60BACCD-518A-4740-BB76-9FCBB0B03D22}" dt="2021-07-05T13:32:53.205" v="0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Kjetil Utrimark" userId="1279c3cc-6e74-4314-a4cd-7d733113e553" providerId="ADAL" clId="{F242A19B-6700-4A0B-8185-9DB033112814}"/>
    <pc:docChg chg="custSel modSld">
      <pc:chgData name="Kjetil Utrimark" userId="1279c3cc-6e74-4314-a4cd-7d733113e553" providerId="ADAL" clId="{F242A19B-6700-4A0B-8185-9DB033112814}" dt="2021-06-23T14:09:04.010" v="1485" actId="20577"/>
      <pc:docMkLst>
        <pc:docMk/>
      </pc:docMkLst>
      <pc:sldChg chg="addSp delSp modSp mod">
        <pc:chgData name="Kjetil Utrimark" userId="1279c3cc-6e74-4314-a4cd-7d733113e553" providerId="ADAL" clId="{F242A19B-6700-4A0B-8185-9DB033112814}" dt="2021-06-23T14:09:04.010" v="1485" actId="20577"/>
        <pc:sldMkLst>
          <pc:docMk/>
          <pc:sldMk cId="3191417455" sldId="264"/>
        </pc:sldMkLst>
        <pc:spChg chg="del">
          <ac:chgData name="Kjetil Utrimark" userId="1279c3cc-6e74-4314-a4cd-7d733113e553" providerId="ADAL" clId="{F242A19B-6700-4A0B-8185-9DB033112814}" dt="2021-06-23T13:32:56.377" v="6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Kjetil Utrimark" userId="1279c3cc-6e74-4314-a4cd-7d733113e553" providerId="ADAL" clId="{F242A19B-6700-4A0B-8185-9DB033112814}" dt="2021-06-23T13:32:52.050" v="5" actId="478"/>
          <ac:spMkLst>
            <pc:docMk/>
            <pc:sldMk cId="3191417455" sldId="264"/>
            <ac:spMk id="4" creationId="{00FC8769-9746-405A-9C48-04EB23EAA860}"/>
          </ac:spMkLst>
        </pc:spChg>
        <pc:spChg chg="del">
          <ac:chgData name="Kjetil Utrimark" userId="1279c3cc-6e74-4314-a4cd-7d733113e553" providerId="ADAL" clId="{F242A19B-6700-4A0B-8185-9DB033112814}" dt="2021-06-23T13:33:32.793" v="7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Kjetil Utrimark" userId="1279c3cc-6e74-4314-a4cd-7d733113e553" providerId="ADAL" clId="{F242A19B-6700-4A0B-8185-9DB033112814}" dt="2021-06-23T13:32:47.240" v="4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Kjetil Utrimark" userId="1279c3cc-6e74-4314-a4cd-7d733113e553" providerId="ADAL" clId="{F242A19B-6700-4A0B-8185-9DB033112814}" dt="2021-06-23T13:36:05.362" v="28" actId="14100"/>
          <ac:spMkLst>
            <pc:docMk/>
            <pc:sldMk cId="3191417455" sldId="264"/>
            <ac:spMk id="12" creationId="{B592D786-7F75-49AB-A909-8B9ED54CCF97}"/>
          </ac:spMkLst>
        </pc:spChg>
        <pc:graphicFrameChg chg="modGraphic">
          <ac:chgData name="Kjetil Utrimark" userId="1279c3cc-6e74-4314-a4cd-7d733113e553" providerId="ADAL" clId="{F242A19B-6700-4A0B-8185-9DB033112814}" dt="2021-06-23T14:00:52.527" v="1445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Kjetil Utrimark" userId="1279c3cc-6e74-4314-a4cd-7d733113e553" providerId="ADAL" clId="{F242A19B-6700-4A0B-8185-9DB033112814}" dt="2021-06-23T14:09:04.010" v="1485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mod">
          <ac:chgData name="Kjetil Utrimark" userId="1279c3cc-6e74-4314-a4cd-7d733113e553" providerId="ADAL" clId="{F242A19B-6700-4A0B-8185-9DB033112814}" dt="2021-06-23T13:35:38.756" v="22" actId="1076"/>
          <ac:picMkLst>
            <pc:docMk/>
            <pc:sldMk cId="3191417455" sldId="264"/>
            <ac:picMk id="9" creationId="{F1D18590-6F31-4405-86BC-A1610934EA89}"/>
          </ac:picMkLst>
        </pc:picChg>
        <pc:picChg chg="add mod modCrop">
          <ac:chgData name="Kjetil Utrimark" userId="1279c3cc-6e74-4314-a4cd-7d733113e553" providerId="ADAL" clId="{F242A19B-6700-4A0B-8185-9DB033112814}" dt="2021-06-23T13:34:34.697" v="16" actId="14100"/>
          <ac:picMkLst>
            <pc:docMk/>
            <pc:sldMk cId="3191417455" sldId="264"/>
            <ac:picMk id="10" creationId="{6E21A1B9-AD79-4FB5-8BAF-24123CDCE059}"/>
          </ac:picMkLst>
        </pc:picChg>
        <pc:picChg chg="add mod">
          <ac:chgData name="Kjetil Utrimark" userId="1279c3cc-6e74-4314-a4cd-7d733113e553" providerId="ADAL" clId="{F242A19B-6700-4A0B-8185-9DB033112814}" dt="2021-06-23T13:35:33.038" v="21" actId="1076"/>
          <ac:picMkLst>
            <pc:docMk/>
            <pc:sldMk cId="3191417455" sldId="264"/>
            <ac:picMk id="11" creationId="{B3845F9C-D50B-410A-9277-094ABC1671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2021-07-05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2021-07-05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2021-07-05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2021-07-05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2021-07-05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2021-07-05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2021-07-05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2021-07-05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2021-07-05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2021-07-05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2021-07-05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2021-07-05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2021-07-05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2021-07-05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2021-07-05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2021-07-05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2021-07-05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2021-07-05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2021-07-05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F1D18590-6F31-4405-86BC-A1610934EA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7541" b="17541"/>
          <a:stretch>
            <a:fillRect/>
          </a:stretch>
        </p:blipFill>
        <p:spPr>
          <a:xfrm>
            <a:off x="6023442" y="721554"/>
            <a:ext cx="1348908" cy="79086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070799"/>
              </p:ext>
            </p:extLst>
          </p:nvPr>
        </p:nvGraphicFramePr>
        <p:xfrm>
          <a:off x="477366" y="1085850"/>
          <a:ext cx="5201914" cy="367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93257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5.mai.2021 – Linjemontering – Klem/kuttskade som resulterte i amputasjon.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999775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Under linjemontering kom det en feilmelding på støtteben til kranmaskinen. Maskinfører mistenkte at dette var grunnet feil på en sensor som satt inne i kranbeinet. Sensoren sitter inne i et hull, se bilde. Maskinfører puttet derfor venstre pekefinger inn i hullet for å få tilgang til sensor. Han kom samtidig borti det fjernstyrte styringspanalet, slik at kranbenet gjorde en utilsiktet bevegelse og klemte pekefinger.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Feilsøking ble utført uten at hydraulikktrykket ble fjernet fra maskinen. Rød knapp på fjernstyring ville gjort dette, se bilde. </a:t>
                      </a:r>
                    </a:p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Kranfører viste om rutinen, men glemte det denne gangen. </a:t>
                      </a:r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Alvorlig (Finger ble amputert grunnet skaden- Varig </a:t>
                      </a:r>
                      <a:r>
                        <a:rPr lang="nb-NO" sz="1000" b="0" i="0" noProof="0" dirty="0" err="1">
                          <a:latin typeface="Red Hat Text" panose="02010503040201060303" pitchFamily="2" charset="77"/>
                        </a:rPr>
                        <a:t>mèn</a:t>
                      </a: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) 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</a:rPr>
                        <a:t>Alvorlig (Denne hendelsen kunne ikke endt så mye mer alvorlig) </a:t>
                      </a:r>
                      <a:endParaRPr lang="nb-NO" sz="1000" b="0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25589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82681"/>
              </p:ext>
            </p:extLst>
          </p:nvPr>
        </p:nvGraphicFramePr>
        <p:xfrm>
          <a:off x="5986461" y="2828925"/>
          <a:ext cx="2851643" cy="190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4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56608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552916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Alltid sikre seg mot utilsiktet bevegelse når man jobber på store energikilder.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Følg gjeldende instrukser/brukermanualer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For arbeidsutstyr som krever særlig forsiktighet ved bruk, er det viktig og et krav at sikkerhetsopplæring dokumenteres. </a:t>
                      </a:r>
                    </a:p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10" name="Bilde 9">
            <a:extLst>
              <a:ext uri="{FF2B5EF4-FFF2-40B4-BE49-F238E27FC236}">
                <a16:creationId xmlns:a16="http://schemas.microsoft.com/office/drawing/2014/main" id="{6E21A1B9-AD79-4FB5-8BAF-24123CDCE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74"/>
          <a:stretch/>
        </p:blipFill>
        <p:spPr>
          <a:xfrm>
            <a:off x="7409329" y="1089127"/>
            <a:ext cx="1428775" cy="165407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3845F9C-D50B-410A-9277-094ABC16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442" y="1598147"/>
            <a:ext cx="1348908" cy="1145054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B592D786-7F75-49AB-A909-8B9ED54CCF97}"/>
              </a:ext>
            </a:extLst>
          </p:cNvPr>
          <p:cNvSpPr/>
          <p:nvPr/>
        </p:nvSpPr>
        <p:spPr>
          <a:xfrm>
            <a:off x="7611035" y="1943100"/>
            <a:ext cx="860612" cy="628650"/>
          </a:xfrm>
          <a:prstGeom prst="ellipse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525CA-FA52-464B-A720-D7B273454DA5}"/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schemas.microsoft.com/office/2006/documentManagement/types"/>
    <ds:schemaRef ds:uri="http://purl.org/dc/terms/"/>
    <ds:schemaRef ds:uri="a8f0b6f9-2b67-4617-a70c-e96b3cb34168"/>
    <ds:schemaRef ds:uri="http://purl.org/dc/dcmitype/"/>
    <ds:schemaRef ds:uri="bd6ed28d-af38-44fd-b7e0-25d28c6ead1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1108</TotalTime>
  <Words>192</Words>
  <Application>Microsoft Office PowerPoint</Application>
  <PresentationFormat>Skjermfremvisning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Kjetil Utrimark</cp:lastModifiedBy>
  <cp:revision>2</cp:revision>
  <dcterms:created xsi:type="dcterms:W3CDTF">2017-08-30T13:22:09Z</dcterms:created>
  <dcterms:modified xsi:type="dcterms:W3CDTF">2021-07-05T13:32:56Z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igrationWizId">
    <vt:lpwstr>3ec29678-00b2-4473-9672-03e6e32961f2</vt:lpwstr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