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A9CEAF-5843-471A-A24A-C40E00613B2B}" v="19" dt="2022-02-01T10:03:50.9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1" d="100"/>
          <a:sy n="201" d="100"/>
        </p:scale>
        <p:origin x="486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C79F4415-C356-4A7D-A934-F47B20C488DF}"/>
    <pc:docChg chg="modSld">
      <pc:chgData name="Jan Steinar Kveno" userId="1eb52f07-71e5-4d14-92c8-33481ad15a69" providerId="ADAL" clId="{C79F4415-C356-4A7D-A934-F47B20C488DF}" dt="2022-02-02T08:30:33.714" v="9" actId="20577"/>
      <pc:docMkLst>
        <pc:docMk/>
      </pc:docMkLst>
      <pc:sldChg chg="modSp mod">
        <pc:chgData name="Jan Steinar Kveno" userId="1eb52f07-71e5-4d14-92c8-33481ad15a69" providerId="ADAL" clId="{C79F4415-C356-4A7D-A934-F47B20C488DF}" dt="2022-02-02T08:30:33.714" v="9" actId="20577"/>
        <pc:sldMkLst>
          <pc:docMk/>
          <pc:sldMk cId="3191417455" sldId="264"/>
        </pc:sldMkLst>
        <pc:graphicFrameChg chg="modGraphic">
          <ac:chgData name="Jan Steinar Kveno" userId="1eb52f07-71e5-4d14-92c8-33481ad15a69" providerId="ADAL" clId="{C79F4415-C356-4A7D-A934-F47B20C488DF}" dt="2022-02-02T08:30:33.714" v="9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Jan Steinar Kveno" userId="1eb52f07-71e5-4d14-92c8-33481ad15a69" providerId="ADAL" clId="{47A9CEAF-5843-471A-A24A-C40E00613B2B}"/>
    <pc:docChg chg="undo custSel modSld">
      <pc:chgData name="Jan Steinar Kveno" userId="1eb52f07-71e5-4d14-92c8-33481ad15a69" providerId="ADAL" clId="{47A9CEAF-5843-471A-A24A-C40E00613B2B}" dt="2022-02-01T10:11:04.092" v="2652" actId="20577"/>
      <pc:docMkLst>
        <pc:docMk/>
      </pc:docMkLst>
      <pc:sldChg chg="addSp delSp modSp mod">
        <pc:chgData name="Jan Steinar Kveno" userId="1eb52f07-71e5-4d14-92c8-33481ad15a69" providerId="ADAL" clId="{47A9CEAF-5843-471A-A24A-C40E00613B2B}" dt="2022-02-01T10:11:04.092" v="2652" actId="20577"/>
        <pc:sldMkLst>
          <pc:docMk/>
          <pc:sldMk cId="3191417455" sldId="264"/>
        </pc:sldMkLst>
        <pc:spChg chg="del">
          <ac:chgData name="Jan Steinar Kveno" userId="1eb52f07-71e5-4d14-92c8-33481ad15a69" providerId="ADAL" clId="{47A9CEAF-5843-471A-A24A-C40E00613B2B}" dt="2022-01-26T05:01:25.862" v="1" actId="21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Jan Steinar Kveno" userId="1eb52f07-71e5-4d14-92c8-33481ad15a69" providerId="ADAL" clId="{47A9CEAF-5843-471A-A24A-C40E00613B2B}" dt="2022-01-26T05:01:18.972" v="0" actId="21"/>
          <ac:spMkLst>
            <pc:docMk/>
            <pc:sldMk cId="3191417455" sldId="264"/>
            <ac:spMk id="4" creationId="{00FC8769-9746-405A-9C48-04EB23EAA860}"/>
          </ac:spMkLst>
        </pc:spChg>
        <pc:spChg chg="add del">
          <ac:chgData name="Jan Steinar Kveno" userId="1eb52f07-71e5-4d14-92c8-33481ad15a69" providerId="ADAL" clId="{47A9CEAF-5843-471A-A24A-C40E00613B2B}" dt="2022-01-26T05:03:06.760" v="4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Jan Steinar Kveno" userId="1eb52f07-71e5-4d14-92c8-33481ad15a69" providerId="ADAL" clId="{47A9CEAF-5843-471A-A24A-C40E00613B2B}" dt="2022-01-26T05:52:39.577" v="1594" actId="20577"/>
          <ac:spMkLst>
            <pc:docMk/>
            <pc:sldMk cId="3191417455" sldId="264"/>
            <ac:spMk id="7" creationId="{390954B9-808C-1649-AA9B-AD05571CDE77}"/>
          </ac:spMkLst>
        </pc:spChg>
        <pc:graphicFrameChg chg="mod modGraphic">
          <ac:chgData name="Jan Steinar Kveno" userId="1eb52f07-71e5-4d14-92c8-33481ad15a69" providerId="ADAL" clId="{47A9CEAF-5843-471A-A24A-C40E00613B2B}" dt="2022-02-01T10:11:04.092" v="2652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1eb52f07-71e5-4d14-92c8-33481ad15a69" providerId="ADAL" clId="{47A9CEAF-5843-471A-A24A-C40E00613B2B}" dt="2022-02-01T10:08:35.008" v="2623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del mod">
          <ac:chgData name="Jan Steinar Kveno" userId="1eb52f07-71e5-4d14-92c8-33481ad15a69" providerId="ADAL" clId="{47A9CEAF-5843-471A-A24A-C40E00613B2B}" dt="2022-01-26T05:02:35.587" v="3"/>
          <ac:picMkLst>
            <pc:docMk/>
            <pc:sldMk cId="3191417455" sldId="264"/>
            <ac:picMk id="9" creationId="{B92287F3-7AC6-468A-B6BA-64407CA86220}"/>
          </ac:picMkLst>
        </pc:picChg>
        <pc:picChg chg="add mod">
          <ac:chgData name="Jan Steinar Kveno" userId="1eb52f07-71e5-4d14-92c8-33481ad15a69" providerId="ADAL" clId="{47A9CEAF-5843-471A-A24A-C40E00613B2B}" dt="2022-01-26T05:03:06.760" v="4"/>
          <ac:picMkLst>
            <pc:docMk/>
            <pc:sldMk cId="3191417455" sldId="264"/>
            <ac:picMk id="10" creationId="{05BBE758-F9BD-4C26-A651-B874904821E1}"/>
          </ac:picMkLst>
        </pc:picChg>
      </pc:sldChg>
    </pc:docChg>
  </pc:docChgLst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Jan Steinar Kveno" userId="1eb52f07-71e5-4d14-92c8-33481ad15a69" providerId="ADAL" clId="{78750BB3-766F-449B-9C9A-C95EE4F21955}"/>
    <pc:docChg chg="modSld">
      <pc:chgData name="Jan Steinar Kveno" userId="1eb52f07-71e5-4d14-92c8-33481ad15a69" providerId="ADAL" clId="{78750BB3-766F-449B-9C9A-C95EE4F21955}" dt="2021-11-15T06:25:37.078" v="2" actId="1076"/>
      <pc:docMkLst>
        <pc:docMk/>
      </pc:docMkLst>
      <pc:sldChg chg="modSp mod">
        <pc:chgData name="Jan Steinar Kveno" userId="1eb52f07-71e5-4d14-92c8-33481ad15a69" providerId="ADAL" clId="{78750BB3-766F-449B-9C9A-C95EE4F21955}" dt="2021-11-15T06:25:37.078" v="2" actId="1076"/>
        <pc:sldMkLst>
          <pc:docMk/>
          <pc:sldMk cId="3191417455" sldId="264"/>
        </pc:sldMkLst>
        <pc:spChg chg="mod">
          <ac:chgData name="Jan Steinar Kveno" userId="1eb52f07-71e5-4d14-92c8-33481ad15a69" providerId="ADAL" clId="{78750BB3-766F-449B-9C9A-C95EE4F21955}" dt="2021-11-15T06:25:37.078" v="2" actId="1076"/>
          <ac:spMkLst>
            <pc:docMk/>
            <pc:sldMk cId="3191417455" sldId="264"/>
            <ac:spMk id="3" creationId="{796AA78A-8CAD-479C-B3DB-CBAB1CD9900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2022-02-02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2022-02-02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2022-02-02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2022-02-02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2022-02-02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2022-02-02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2022-02-02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2022-02-02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2022-02-02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2022-02-02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2022-02-02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2022-02-02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2022-02-02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2022-02-02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2022-02-02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2022-02-02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2022-02-02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2022-02-02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2022-02-02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lassholder for bilde 9">
            <a:extLst>
              <a:ext uri="{FF2B5EF4-FFF2-40B4-BE49-F238E27FC236}">
                <a16:creationId xmlns:a16="http://schemas.microsoft.com/office/drawing/2014/main" id="{05BBE758-F9BD-4C26-A651-B874904821E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l="826" r="826"/>
          <a:stretch>
            <a:fillRect/>
          </a:stretch>
        </p:blipFill>
        <p:spPr>
          <a:xfrm>
            <a:off x="5986463" y="1085850"/>
            <a:ext cx="2851150" cy="167163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5597606"/>
              </p:ext>
            </p:extLst>
          </p:nvPr>
        </p:nvGraphicFramePr>
        <p:xfrm>
          <a:off x="477366" y="1085850"/>
          <a:ext cx="5201914" cy="35337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351904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13.01.2022 – Bygningsarbeid Trysil Tr.st – Fagarbeider fikk kuttskade i fingeren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172237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 Medium" panose="02010603030201060303" pitchFamily="2" charset="0"/>
                          <a:ea typeface="+mn-ea"/>
                          <a:cs typeface="+mn-cs"/>
                        </a:rPr>
                        <a:t>Arbeid med å feste vinkel braketter på betong fasade. 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 Medium" panose="02010603030201060303" pitchFamily="2" charset="0"/>
                          <a:ea typeface="+mn-ea"/>
                          <a:cs typeface="+mn-cs"/>
                        </a:rPr>
                        <a:t>Ved boring kilte boret seg fast i braketten og fulgte med boret hurtig rundt og traff fingeren. 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 Medium" panose="02010603030201060303" pitchFamily="2" charset="0"/>
                          <a:ea typeface="+mn-ea"/>
                          <a:cs typeface="+mn-cs"/>
                        </a:rPr>
                        <a:t>Da uhellet skjedde hadde fagarbeideren tatt av seg hansken på venstre hånd for å få tak i en betong plugg i bukselommen og tok ikke på seg hansken igjen før boringen startet.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837903"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Red Hat Text Medium" panose="02010603030201060303" pitchFamily="2" charset="0"/>
                        </a:rPr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 Medium" panose="02010603030201060303" pitchFamily="2" charset="0"/>
                          <a:ea typeface="+mn-ea"/>
                          <a:cs typeface="+mn-cs"/>
                        </a:rPr>
                        <a:t>Boret ble holdt skjevt i forhold til hullet i braketten</a:t>
                      </a:r>
                      <a:r>
                        <a:rPr lang="nb-NO" sz="1000" b="0" i="0" u="none" strike="noStrike" kern="1200" baseline="0">
                          <a:solidFill>
                            <a:schemeClr val="dk1"/>
                          </a:solidFill>
                          <a:latin typeface="Red Hat Text Medium" panose="02010603030201060303" pitchFamily="2" charset="0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nb-NO" sz="1000" b="0" i="0" u="none" strike="noStrike" kern="1200" baseline="0">
                          <a:solidFill>
                            <a:schemeClr val="dk1"/>
                          </a:solidFill>
                          <a:latin typeface="Red Hat Text Medium" panose="02010603030201060303" pitchFamily="2" charset="0"/>
                          <a:ea typeface="+mn-ea"/>
                          <a:cs typeface="+mn-cs"/>
                        </a:rPr>
                        <a:t>Hullet </a:t>
                      </a: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 Medium" panose="02010603030201060303" pitchFamily="2" charset="0"/>
                          <a:ea typeface="+mn-ea"/>
                          <a:cs typeface="+mn-cs"/>
                        </a:rPr>
                        <a:t>i braketten er 6 mm og mur boren er 6 mm.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 Medium" panose="02010603030201060303" pitchFamily="2" charset="0"/>
                          <a:ea typeface="+mn-ea"/>
                          <a:cs typeface="+mn-cs"/>
                        </a:rPr>
                        <a:t>Hull i brakett skulle vært forboret større enn boret.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 Medium" panose="02010603030201060303" pitchFamily="2" charset="0"/>
                          <a:ea typeface="+mn-ea"/>
                          <a:cs typeface="+mn-cs"/>
                        </a:rPr>
                        <a:t>Skaden kunne vært unngått eller blitt mindre, hvis vernehansken hadde blitt benyttet.</a:t>
                      </a:r>
                      <a:endParaRPr lang="nb-NO" sz="1000" b="0" i="0" dirty="0">
                        <a:latin typeface="Red Hat Text Medium" panose="02010603030201060303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4159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Middels. Kuttskade i venstre langfinger. Blødning stanset med kompress og personen ble fraktet til Elverum sykehus. Sydd flere sting i venstre langfinger. Fravær i 6 dager. 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487572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 Medium" panose="02010603030201060303" pitchFamily="2" charset="0"/>
                        </a:rPr>
                        <a:t>Alvorlig. Skader på sener/nerver med varige men.</a:t>
                      </a:r>
                      <a:endParaRPr lang="nb-NO" sz="1000" b="0" i="0" noProof="0" dirty="0">
                        <a:latin typeface="Red Hat Text Medium" panose="02010603030201060303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31772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4513"/>
              </p:ext>
            </p:extLst>
          </p:nvPr>
        </p:nvGraphicFramePr>
        <p:xfrm>
          <a:off x="5986461" y="2828926"/>
          <a:ext cx="2851643" cy="1790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73328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517371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 Medium" panose="02010603030201060303" pitchFamily="2" charset="0"/>
                          <a:ea typeface="+mn-ea"/>
                          <a:cs typeface="Arial"/>
                        </a:rPr>
                        <a:t>Planlegge arbeidsoperasjonene og velge riktig metode </a:t>
                      </a: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 Medium" panose="02010603030201060303" pitchFamily="2" charset="0"/>
                          <a:ea typeface="+mn-ea"/>
                          <a:cs typeface="Arial"/>
                        </a:rPr>
                        <a:t>og utstyr 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 Medium" panose="02010603030201060303" pitchFamily="2" charset="0"/>
                          <a:ea typeface="+mn-ea"/>
                          <a:cs typeface="Arial"/>
                        </a:rPr>
                        <a:t>for å minske risiko og unngå skader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 Medium" panose="02010603030201060303" pitchFamily="2" charset="0"/>
                          <a:ea typeface="+mn-ea"/>
                          <a:cs typeface="Arial"/>
                        </a:rPr>
                        <a:t>Alltid benytte verneutstyr, og dette skal  skal være tilpasset arbeidsoppgavene.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 Medium" panose="02010603030201060303" pitchFamily="2" charset="0"/>
                          <a:ea typeface="+mn-ea"/>
                          <a:cs typeface="Arial"/>
                        </a:rPr>
                        <a:t>Gjennomgang av arbeidsoperasjoner i forkant med SJA, om det er en risikofylt  arbeidsoperasjon.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8" ma:contentTypeDescription="Opprett et nytt dokument." ma:contentTypeScope="" ma:versionID="3922a91f6c3a69607b78090598cbbc3b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F62672-A92A-4A8E-82D8-400F2F66822A}"/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a8f0b6f9-2b67-4617-a70c-e96b3cb34168"/>
    <ds:schemaRef ds:uri="http://purl.org/dc/elements/1.1/"/>
    <ds:schemaRef ds:uri="http://schemas.microsoft.com/office/2006/metadata/properties"/>
    <ds:schemaRef ds:uri="bd6ed28d-af38-44fd-b7e0-25d28c6ead1c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1225</TotalTime>
  <Words>219</Words>
  <Application>Microsoft Office PowerPoint</Application>
  <PresentationFormat>Skjermfremvisning (16:9)</PresentationFormat>
  <Paragraphs>20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2</cp:revision>
  <dcterms:created xsi:type="dcterms:W3CDTF">2017-08-30T13:22:09Z</dcterms:created>
  <dcterms:modified xsi:type="dcterms:W3CDTF">2022-02-02T08:30:40Z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MigrationWizId">
    <vt:lpwstr>3ec29678-00b2-4473-9672-03e6e32961f2</vt:lpwstr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ComplianceAssetId">
    <vt:lpwstr/>
  </property>
  <property fmtid="{D5CDD505-2E9C-101B-9397-08002B2CF9AE}" pid="13" name="TemplateUrl">
    <vt:lpwstr/>
  </property>
</Properties>
</file>