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2495F-9BB3-4794-8D12-C2EB1B5787C8}" v="1" dt="2022-06-14T05:59:15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S::a65102_hafslund.no#ext#@eidsivaenergi.onmicrosoft.com::6e5c16da-fab3-4418-aef8-f49ec293ed32" providerId="AD" clId="Web-{C7CD8D60-D53B-8B3F-4824-6707247ECF58}"/>
    <pc:docChg chg="modSld">
      <pc:chgData name="Jan Steinar Kveno" userId="S::a65102_hafslund.no#ext#@eidsivaenergi.onmicrosoft.com::6e5c16da-fab3-4418-aef8-f49ec293ed32" providerId="AD" clId="Web-{C7CD8D60-D53B-8B3F-4824-6707247ECF58}" dt="2021-01-29T12:53:44.584" v="95"/>
      <pc:docMkLst>
        <pc:docMk/>
      </pc:docMkLst>
      <pc:sldChg chg="modSp">
        <pc:chgData name="Jan Steinar Kveno" userId="S::a65102_hafslund.no#ext#@eidsivaenergi.onmicrosoft.com::6e5c16da-fab3-4418-aef8-f49ec293ed32" providerId="AD" clId="Web-{C7CD8D60-D53B-8B3F-4824-6707247ECF58}" dt="2021-01-29T12:53:44.584" v="95"/>
        <pc:sldMkLst>
          <pc:docMk/>
          <pc:sldMk cId="3191417455" sldId="264"/>
        </pc:sldMkLst>
        <pc:graphicFrameChg chg="mod modGraphic">
          <ac:chgData name="Jan Steinar Kveno" userId="S::a65102_hafslund.no#ext#@eidsivaenergi.onmicrosoft.com::6e5c16da-fab3-4418-aef8-f49ec293ed32" providerId="AD" clId="Web-{C7CD8D60-D53B-8B3F-4824-6707247ECF58}" dt="2021-01-29T12:53:44.584" v="95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S::a65102_hafslund.no#ext#@eidsivaenergi.onmicrosoft.com::6e5c16da-fab3-4418-aef8-f49ec293ed32" providerId="AD" clId="Web-{18A9F062-51FA-4F5F-B773-D3A2B0211020}"/>
    <pc:docChg chg="modSld">
      <pc:chgData name="Jan Steinar Kveno" userId="S::a65102_hafslund.no#ext#@eidsivaenergi.onmicrosoft.com::6e5c16da-fab3-4418-aef8-f49ec293ed32" providerId="AD" clId="Web-{18A9F062-51FA-4F5F-B773-D3A2B0211020}" dt="2021-02-01T06:31:11.107" v="11"/>
      <pc:docMkLst>
        <pc:docMk/>
      </pc:docMkLst>
      <pc:sldChg chg="modSp">
        <pc:chgData name="Jan Steinar Kveno" userId="S::a65102_hafslund.no#ext#@eidsivaenergi.onmicrosoft.com::6e5c16da-fab3-4418-aef8-f49ec293ed32" providerId="AD" clId="Web-{18A9F062-51FA-4F5F-B773-D3A2B0211020}" dt="2021-02-01T06:31:11.107" v="11"/>
        <pc:sldMkLst>
          <pc:docMk/>
          <pc:sldMk cId="3191417455" sldId="264"/>
        </pc:sldMkLst>
        <pc:graphicFrameChg chg="mod modGraphic">
          <ac:chgData name="Jan Steinar Kveno" userId="S::a65102_hafslund.no#ext#@eidsivaenergi.onmicrosoft.com::6e5c16da-fab3-4418-aef8-f49ec293ed32" providerId="AD" clId="Web-{18A9F062-51FA-4F5F-B773-D3A2B0211020}" dt="2021-02-01T06:31:11.107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3052495F-9BB3-4794-8D12-C2EB1B5787C8}"/>
    <pc:docChg chg="modSld">
      <pc:chgData name="Jan Steinar Kveno" userId="1eb52f07-71e5-4d14-92c8-33481ad15a69" providerId="ADAL" clId="{3052495F-9BB3-4794-8D12-C2EB1B5787C8}" dt="2022-06-14T06:06:28.359" v="4" actId="14100"/>
      <pc:docMkLst>
        <pc:docMk/>
      </pc:docMkLst>
      <pc:sldChg chg="modSp mod modAnim">
        <pc:chgData name="Jan Steinar Kveno" userId="1eb52f07-71e5-4d14-92c8-33481ad15a69" providerId="ADAL" clId="{3052495F-9BB3-4794-8D12-C2EB1B5787C8}" dt="2022-06-14T06:06:28.359" v="4" actId="14100"/>
        <pc:sldMkLst>
          <pc:docMk/>
          <pc:sldMk cId="3191417455" sldId="264"/>
        </pc:sldMkLst>
        <pc:picChg chg="mod">
          <ac:chgData name="Jan Steinar Kveno" userId="1eb52f07-71e5-4d14-92c8-33481ad15a69" providerId="ADAL" clId="{3052495F-9BB3-4794-8D12-C2EB1B5787C8}" dt="2022-06-14T06:06:28.359" v="4" actId="14100"/>
          <ac:picMkLst>
            <pc:docMk/>
            <pc:sldMk cId="3191417455" sldId="264"/>
            <ac:picMk id="9" creationId="{EB4EAEBA-506C-4C87-A8E6-5B30F7AABC23}"/>
          </ac:picMkLst>
        </pc:picChg>
      </pc:sldChg>
    </pc:docChg>
  </pc:docChgLst>
  <pc:docChgLst>
    <pc:chgData name="Strømme, Silja" userId="S::silja.stromme@eidsiva.no::b0fdb872-8093-4339-ac3a-f2b2e04039de" providerId="AD" clId="Web-{392410FB-DFA4-48BE-ACB6-B0A8A37D28D6}"/>
    <pc:docChg chg="addSld">
      <pc:chgData name="Strømme, Silja" userId="S::silja.stromme@eidsiva.no::b0fdb872-8093-4339-ac3a-f2b2e04039de" providerId="AD" clId="Web-{392410FB-DFA4-48BE-ACB6-B0A8A37D28D6}" dt="2021-02-01T12:16:49.744" v="0"/>
      <pc:docMkLst>
        <pc:docMk/>
      </pc:docMkLst>
      <pc:sldChg chg="add replId">
        <pc:chgData name="Strømme, Silja" userId="S::silja.stromme@eidsiva.no::b0fdb872-8093-4339-ac3a-f2b2e04039de" providerId="AD" clId="Web-{392410FB-DFA4-48BE-ACB6-B0A8A37D28D6}" dt="2021-02-01T12:16:49.744" v="0"/>
        <pc:sldMkLst>
          <pc:docMk/>
          <pc:sldMk cId="3960375764" sldId="265"/>
        </pc:sldMkLst>
      </pc:sldChg>
    </pc:docChg>
  </pc:docChgLst>
  <pc:docChgLst>
    <pc:chgData name="Kjetil Utrimark" userId="1279c3cc-6e74-4314-a4cd-7d733113e553" providerId="ADAL" clId="{DB7FD7A3-C7A2-4834-9A03-4EEE42C641C0}"/>
    <pc:docChg chg="delSld modSld">
      <pc:chgData name="Kjetil Utrimark" userId="1279c3cc-6e74-4314-a4cd-7d733113e553" providerId="ADAL" clId="{DB7FD7A3-C7A2-4834-9A03-4EEE42C641C0}" dt="2021-03-24T07:39:16.988" v="44" actId="20577"/>
      <pc:docMkLst>
        <pc:docMk/>
      </pc:docMkLst>
      <pc:sldChg chg="modSp mod">
        <pc:chgData name="Kjetil Utrimark" userId="1279c3cc-6e74-4314-a4cd-7d733113e553" providerId="ADAL" clId="{DB7FD7A3-C7A2-4834-9A03-4EEE42C641C0}" dt="2021-03-24T07:39:16.988" v="44" actId="20577"/>
        <pc:sldMkLst>
          <pc:docMk/>
          <pc:sldMk cId="3191417455" sldId="264"/>
        </pc:sldMkLst>
        <pc:graphicFrameChg chg="modGraphic">
          <ac:chgData name="Kjetil Utrimark" userId="1279c3cc-6e74-4314-a4cd-7d733113e553" providerId="ADAL" clId="{DB7FD7A3-C7A2-4834-9A03-4EEE42C641C0}" dt="2021-03-24T07:36:26.436" v="6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1279c3cc-6e74-4314-a4cd-7d733113e553" providerId="ADAL" clId="{DB7FD7A3-C7A2-4834-9A03-4EEE42C641C0}" dt="2021-03-24T07:39:16.988" v="44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  <pc:sldChg chg="del">
        <pc:chgData name="Kjetil Utrimark" userId="1279c3cc-6e74-4314-a4cd-7d733113e553" providerId="ADAL" clId="{DB7FD7A3-C7A2-4834-9A03-4EEE42C641C0}" dt="2021-03-19T08:32:19.370" v="0" actId="47"/>
        <pc:sldMkLst>
          <pc:docMk/>
          <pc:sldMk cId="3960375764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14.06.2022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14.06.2022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14.06.2022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14.06.2022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14.06.2022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14.06.2022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314821"/>
              </p:ext>
            </p:extLst>
          </p:nvPr>
        </p:nvGraphicFramePr>
        <p:xfrm>
          <a:off x="472591" y="1006963"/>
          <a:ext cx="5201914" cy="36775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5713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20.01.2021 RUH 104525 Skadet fot ved arbeid i mast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88243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Demontering av linjer i høyspenningsmaster.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Når telekabel løsnes, hekter denne seg fast i den ene stolpeskoen til montør. Ledningen er tung og montør får en vridning i foten.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Kollega i nabomast klipper ledningen for å frigjøre foten til montøren.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83669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Montøren som arbeidet i nabomasten har frigjort telekabelen først og når skadet montør frigjør ledningen i sin mast er den tung pga. at spennet er blitt veldig langt. </a:t>
                      </a:r>
                      <a:endParaRPr lang="nb-NO" sz="1000" b="1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1" i="0" kern="120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Arial"/>
                        </a:rPr>
                        <a:t>Entreprenør har gjennomgått interne instrukser og rutiner, det er ikke avdekket mangler av disse.</a:t>
                      </a:r>
                    </a:p>
                    <a:p>
                      <a:endParaRPr lang="nb-NO" sz="1000" b="1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06588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Når ledningen er blitt frigjort klatrer montøren selv ned og kjøres til legevakt. </a:t>
                      </a:r>
                      <a:endParaRPr lang="nb-NO" sz="1000" b="1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000" b="1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Det ble påvist brudd i et lite bein oppå vristen.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b="1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355922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1" i="0" dirty="0">
                          <a:latin typeface="Red Hat Text"/>
                        </a:rPr>
                        <a:t>Alvorligere bruddskader i fot.</a:t>
                      </a:r>
                    </a:p>
                    <a:p>
                      <a:r>
                        <a:rPr lang="nb-NO" sz="1000" b="1" i="0" dirty="0">
                          <a:latin typeface="Red Hat Text" panose="02010503040201060303" pitchFamily="2" charset="77"/>
                        </a:rPr>
                        <a:t>Fall fra mast med de personskadene det kan medføre.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 104525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41103"/>
              </p:ext>
            </p:extLst>
          </p:nvPr>
        </p:nvGraphicFramePr>
        <p:xfrm>
          <a:off x="5788480" y="3303639"/>
          <a:ext cx="3200400" cy="1396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3572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 / forbedringsforslag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14519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Mangelfull planlegging.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Sja har ikke avdekket risiko og er mangelfull i forhold til koordinering av arbeidsoppgavene</a:t>
                      </a:r>
                      <a:r>
                        <a:rPr lang="nb-NO" sz="1000" b="0" i="0" u="none" strike="noStrike" kern="1200" baseline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. </a:t>
                      </a:r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Sja skal avdekke risikoforhold og arbeidsoppgavene skal planlegges og gjennomgås i arbeidslaget. </a:t>
                      </a:r>
                    </a:p>
                    <a:p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9" name="Plassholder for bilde 8">
            <a:extLst>
              <a:ext uri="{FF2B5EF4-FFF2-40B4-BE49-F238E27FC236}">
                <a16:creationId xmlns:a16="http://schemas.microsoft.com/office/drawing/2014/main" id="{EB4EAEBA-506C-4C87-A8E6-5B30F7AABC2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l="9570" r="9570"/>
          <a:stretch>
            <a:fillRect/>
          </a:stretch>
        </p:blipFill>
        <p:spPr>
          <a:xfrm>
            <a:off x="5788480" y="326007"/>
            <a:ext cx="3200400" cy="288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https://nettbiblioteket.elvia.no/doc/lringsarkid104525skadetfotvedarbeidimast/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D8A1B1-8CD8-49C3-AF72-9B4B11FA9B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www.w3.org/XML/1998/namespace"/>
    <ds:schemaRef ds:uri="http://purl.org/dc/dcmitype/"/>
    <ds:schemaRef ds:uri="http://schemas.microsoft.com/office/2006/documentManagement/types"/>
    <ds:schemaRef ds:uri="b4509093-701c-4f4a-83cb-59d1966a0a3b"/>
    <ds:schemaRef ds:uri="6d4a5315-78c6-4c96-bb32-0e29fe55ad1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1335</TotalTime>
  <Words>185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111</cp:revision>
  <dcterms:created xsi:type="dcterms:W3CDTF">2017-08-30T13:22:09Z</dcterms:created>
  <dcterms:modified xsi:type="dcterms:W3CDTF">2022-06-14T06:06:31Z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849bc271-fcf5-4eff-aeda-f5c02edf7b13</vt:lpwstr>
  </property>
  <property fmtid="{D5CDD505-2E9C-101B-9397-08002B2CF9AE}" pid="5" name="Order">
    <vt:r8>11600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MigrationWizId">
    <vt:lpwstr>026f314e-10f1-445f-9af8-691ca9389f4d</vt:lpwstr>
  </property>
  <property fmtid="{D5CDD505-2E9C-101B-9397-08002B2CF9AE}" pid="12" name="TriggerFlowInfo">
    <vt:lpwstr/>
  </property>
</Properties>
</file>