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80D52-A0EC-4061-B18F-D098A97F3315}" v="1" dt="2022-06-13T10:34:48.796"/>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0" d="100"/>
          <a:sy n="200" d="100"/>
        </p:scale>
        <p:origin x="162" y="17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jetil Utrimark" userId="6f091d06-67e5-4f4b-9d6a-b40516eba41e" providerId="ADAL" clId="{1E8533C0-CD38-47AD-A7AE-594026D2FE75}"/>
    <pc:docChg chg="modSld">
      <pc:chgData name="Kjetil Utrimark" userId="6f091d06-67e5-4f4b-9d6a-b40516eba41e" providerId="ADAL" clId="{1E8533C0-CD38-47AD-A7AE-594026D2FE75}" dt="2020-06-19T06:16:13.806" v="5" actId="14100"/>
      <pc:docMkLst>
        <pc:docMk/>
      </pc:docMkLst>
      <pc:sldChg chg="modSp">
        <pc:chgData name="Kjetil Utrimark" userId="6f091d06-67e5-4f4b-9d6a-b40516eba41e" providerId="ADAL" clId="{1E8533C0-CD38-47AD-A7AE-594026D2FE75}" dt="2020-06-19T06:16:13.806" v="5" actId="14100"/>
        <pc:sldMkLst>
          <pc:docMk/>
          <pc:sldMk cId="3191417455" sldId="264"/>
        </pc:sldMkLst>
        <pc:graphicFrameChg chg="mod modGraphic">
          <ac:chgData name="Kjetil Utrimark" userId="6f091d06-67e5-4f4b-9d6a-b40516eba41e" providerId="ADAL" clId="{1E8533C0-CD38-47AD-A7AE-594026D2FE75}" dt="2020-06-19T06:16:13.806" v="5" actId="14100"/>
          <ac:graphicFrameMkLst>
            <pc:docMk/>
            <pc:sldMk cId="3191417455" sldId="264"/>
            <ac:graphicFrameMk id="8" creationId="{9A7836F5-DA16-D742-81B8-273E5FA233B4}"/>
          </ac:graphicFrameMkLst>
        </pc:graphicFrameChg>
        <pc:picChg chg="mod">
          <ac:chgData name="Kjetil Utrimark" userId="6f091d06-67e5-4f4b-9d6a-b40516eba41e" providerId="ADAL" clId="{1E8533C0-CD38-47AD-A7AE-594026D2FE75}" dt="2020-06-19T06:16:05.373" v="3" actId="14100"/>
          <ac:picMkLst>
            <pc:docMk/>
            <pc:sldMk cId="3191417455" sldId="264"/>
            <ac:picMk id="11" creationId="{D0E9FA0B-EF3F-4370-87F7-ACD725FCF33C}"/>
          </ac:picMkLst>
        </pc:picChg>
      </pc:sldChg>
    </pc:docChg>
  </pc:docChgLst>
  <pc:docChgLst>
    <pc:chgData name="Ekera, Reidulf" userId="34b08412-d59a-41e9-8158-dce4f7ddb494" providerId="ADAL" clId="{6EFE11CB-9742-4134-82B3-F49095DF17AE}"/>
    <pc:docChg chg="undo custSel modSld">
      <pc:chgData name="Ekera, Reidulf" userId="34b08412-d59a-41e9-8158-dce4f7ddb494" providerId="ADAL" clId="{6EFE11CB-9742-4134-82B3-F49095DF17AE}" dt="2020-06-10T09:02:49.371" v="800" actId="1076"/>
      <pc:docMkLst>
        <pc:docMk/>
      </pc:docMkLst>
      <pc:sldChg chg="addSp delSp modSp mod">
        <pc:chgData name="Ekera, Reidulf" userId="34b08412-d59a-41e9-8158-dce4f7ddb494" providerId="ADAL" clId="{6EFE11CB-9742-4134-82B3-F49095DF17AE}" dt="2020-06-10T09:02:49.371" v="800" actId="1076"/>
        <pc:sldMkLst>
          <pc:docMk/>
          <pc:sldMk cId="3191417455" sldId="264"/>
        </pc:sldMkLst>
        <pc:spChg chg="add del mod">
          <ac:chgData name="Ekera, Reidulf" userId="34b08412-d59a-41e9-8158-dce4f7ddb494" providerId="ADAL" clId="{6EFE11CB-9742-4134-82B3-F49095DF17AE}" dt="2020-06-10T09:00:17.494" v="773" actId="478"/>
          <ac:spMkLst>
            <pc:docMk/>
            <pc:sldMk cId="3191417455" sldId="264"/>
            <ac:spMk id="3" creationId="{7D8028FB-AE69-461D-83E0-728E5AC305CC}"/>
          </ac:spMkLst>
        </pc:spChg>
        <pc:spChg chg="del">
          <ac:chgData name="Ekera, Reidulf" userId="34b08412-d59a-41e9-8158-dce4f7ddb494" providerId="ADAL" clId="{6EFE11CB-9742-4134-82B3-F49095DF17AE}" dt="2020-06-10T08:05:21.470" v="219"/>
          <ac:spMkLst>
            <pc:docMk/>
            <pc:sldMk cId="3191417455" sldId="264"/>
            <ac:spMk id="5" creationId="{357D348D-9334-48EE-A371-4335E1C96C8E}"/>
          </ac:spMkLst>
        </pc:spChg>
        <pc:spChg chg="add del mod">
          <ac:chgData name="Ekera, Reidulf" userId="34b08412-d59a-41e9-8158-dce4f7ddb494" providerId="ADAL" clId="{6EFE11CB-9742-4134-82B3-F49095DF17AE}" dt="2020-06-10T09:00:34.308" v="776" actId="478"/>
          <ac:spMkLst>
            <pc:docMk/>
            <pc:sldMk cId="3191417455" sldId="264"/>
            <ac:spMk id="5" creationId="{6BAA333B-7A80-47CD-9A7C-55FD5DC850BD}"/>
          </ac:spMkLst>
        </pc:spChg>
        <pc:spChg chg="mod">
          <ac:chgData name="Ekera, Reidulf" userId="34b08412-d59a-41e9-8158-dce4f7ddb494" providerId="ADAL" clId="{6EFE11CB-9742-4134-82B3-F49095DF17AE}" dt="2020-06-10T08:49:27.695" v="485" actId="20577"/>
          <ac:spMkLst>
            <pc:docMk/>
            <pc:sldMk cId="3191417455" sldId="264"/>
            <ac:spMk id="7" creationId="{390954B9-808C-1649-AA9B-AD05571CDE77}"/>
          </ac:spMkLst>
        </pc:spChg>
        <pc:spChg chg="add del mod">
          <ac:chgData name="Ekera, Reidulf" userId="34b08412-d59a-41e9-8158-dce4f7ddb494" providerId="ADAL" clId="{6EFE11CB-9742-4134-82B3-F49095DF17AE}" dt="2020-06-10T09:00:55.457" v="780"/>
          <ac:spMkLst>
            <pc:docMk/>
            <pc:sldMk cId="3191417455" sldId="264"/>
            <ac:spMk id="9" creationId="{C9B72B50-3745-440B-93B9-2B790BE3482E}"/>
          </ac:spMkLst>
        </pc:spChg>
        <pc:spChg chg="add del mod">
          <ac:chgData name="Ekera, Reidulf" userId="34b08412-d59a-41e9-8158-dce4f7ddb494" providerId="ADAL" clId="{6EFE11CB-9742-4134-82B3-F49095DF17AE}" dt="2020-06-10T09:02:15.835" v="794" actId="478"/>
          <ac:spMkLst>
            <pc:docMk/>
            <pc:sldMk cId="3191417455" sldId="264"/>
            <ac:spMk id="10" creationId="{525826CA-1FD6-4BBA-9F6C-7CE8E78E3452}"/>
          </ac:spMkLst>
        </pc:spChg>
        <pc:graphicFrameChg chg="mod modGraphic">
          <ac:chgData name="Ekera, Reidulf" userId="34b08412-d59a-41e9-8158-dce4f7ddb494" providerId="ADAL" clId="{6EFE11CB-9742-4134-82B3-F49095DF17AE}" dt="2020-06-10T09:02:40.174" v="798" actId="1076"/>
          <ac:graphicFrameMkLst>
            <pc:docMk/>
            <pc:sldMk cId="3191417455" sldId="264"/>
            <ac:graphicFrameMk id="6" creationId="{7C9E829E-CD53-9147-A035-47F021DC1DF2}"/>
          </ac:graphicFrameMkLst>
        </pc:graphicFrameChg>
        <pc:graphicFrameChg chg="mod modGraphic">
          <ac:chgData name="Ekera, Reidulf" userId="34b08412-d59a-41e9-8158-dce4f7ddb494" providerId="ADAL" clId="{6EFE11CB-9742-4134-82B3-F49095DF17AE}" dt="2020-06-10T09:02:49.371" v="800" actId="1076"/>
          <ac:graphicFrameMkLst>
            <pc:docMk/>
            <pc:sldMk cId="3191417455" sldId="264"/>
            <ac:graphicFrameMk id="8" creationId="{9A7836F5-DA16-D742-81B8-273E5FA233B4}"/>
          </ac:graphicFrameMkLst>
        </pc:graphicFrameChg>
        <pc:picChg chg="add del mod">
          <ac:chgData name="Ekera, Reidulf" userId="34b08412-d59a-41e9-8158-dce4f7ddb494" providerId="ADAL" clId="{6EFE11CB-9742-4134-82B3-F49095DF17AE}" dt="2020-06-10T09:00:43.977" v="779" actId="478"/>
          <ac:picMkLst>
            <pc:docMk/>
            <pc:sldMk cId="3191417455" sldId="264"/>
            <ac:picMk id="4" creationId="{C2A81B17-8120-4B9C-90B2-584DF244B8A6}"/>
          </ac:picMkLst>
        </pc:picChg>
        <pc:picChg chg="add del mod">
          <ac:chgData name="Ekera, Reidulf" userId="34b08412-d59a-41e9-8158-dce4f7ddb494" providerId="ADAL" clId="{6EFE11CB-9742-4134-82B3-F49095DF17AE}" dt="2020-06-10T08:07:25.297" v="238" actId="478"/>
          <ac:picMkLst>
            <pc:docMk/>
            <pc:sldMk cId="3191417455" sldId="264"/>
            <ac:picMk id="9" creationId="{4B68087B-ADEE-4DBA-8C83-5AEACBAAEAAF}"/>
          </ac:picMkLst>
        </pc:picChg>
        <pc:picChg chg="add mod">
          <ac:chgData name="Ekera, Reidulf" userId="34b08412-d59a-41e9-8158-dce4f7ddb494" providerId="ADAL" clId="{6EFE11CB-9742-4134-82B3-F49095DF17AE}" dt="2020-06-10T09:02:45.457" v="799" actId="1076"/>
          <ac:picMkLst>
            <pc:docMk/>
            <pc:sldMk cId="3191417455" sldId="264"/>
            <ac:picMk id="11" creationId="{D0E9FA0B-EF3F-4370-87F7-ACD725FCF33C}"/>
          </ac:picMkLst>
        </pc:picChg>
        <pc:picChg chg="add del mod">
          <ac:chgData name="Ekera, Reidulf" userId="34b08412-d59a-41e9-8158-dce4f7ddb494" providerId="ADAL" clId="{6EFE11CB-9742-4134-82B3-F49095DF17AE}" dt="2020-06-10T09:00:43.977" v="779" actId="478"/>
          <ac:picMkLst>
            <pc:docMk/>
            <pc:sldMk cId="3191417455" sldId="264"/>
            <ac:picMk id="1026" creationId="{3CE55115-8578-44A9-857E-C90ED4499256}"/>
          </ac:picMkLst>
        </pc:picChg>
        <pc:picChg chg="add del mod">
          <ac:chgData name="Ekera, Reidulf" userId="34b08412-d59a-41e9-8158-dce4f7ddb494" providerId="ADAL" clId="{6EFE11CB-9742-4134-82B3-F49095DF17AE}" dt="2020-06-10T08:06:13.253" v="226"/>
          <ac:picMkLst>
            <pc:docMk/>
            <pc:sldMk cId="3191417455" sldId="264"/>
            <ac:picMk id="1028" creationId="{E54A26CE-C572-409A-87FA-4116A7BC5DC2}"/>
          </ac:picMkLst>
        </pc:picChg>
        <pc:picChg chg="add del mod">
          <ac:chgData name="Ekera, Reidulf" userId="34b08412-d59a-41e9-8158-dce4f7ddb494" providerId="ADAL" clId="{6EFE11CB-9742-4134-82B3-F49095DF17AE}" dt="2020-06-10T09:01:44.831" v="790" actId="478"/>
          <ac:picMkLst>
            <pc:docMk/>
            <pc:sldMk cId="3191417455" sldId="264"/>
            <ac:picMk id="1028" creationId="{F4A2C631-F14F-4D57-ADB9-F26306AC5FC7}"/>
          </ac:picMkLst>
        </pc:picChg>
        <pc:picChg chg="add del mod">
          <ac:chgData name="Ekera, Reidulf" userId="34b08412-d59a-41e9-8158-dce4f7ddb494" providerId="ADAL" clId="{6EFE11CB-9742-4134-82B3-F49095DF17AE}" dt="2020-06-10T09:01:44.831" v="790" actId="478"/>
          <ac:picMkLst>
            <pc:docMk/>
            <pc:sldMk cId="3191417455" sldId="264"/>
            <ac:picMk id="1030" creationId="{409F6AB4-9A1C-4614-9164-B5FC4C1E10A8}"/>
          </ac:picMkLst>
        </pc:picChg>
        <pc:picChg chg="add del mod">
          <ac:chgData name="Ekera, Reidulf" userId="34b08412-d59a-41e9-8158-dce4f7ddb494" providerId="ADAL" clId="{6EFE11CB-9742-4134-82B3-F49095DF17AE}" dt="2020-06-10T08:07:25.297" v="238" actId="478"/>
          <ac:picMkLst>
            <pc:docMk/>
            <pc:sldMk cId="3191417455" sldId="264"/>
            <ac:picMk id="1030" creationId="{E7AB7D8A-DC4A-4905-ABE3-9C1729068AC0}"/>
          </ac:picMkLst>
        </pc:picChg>
        <pc:picChg chg="add del mod">
          <ac:chgData name="Ekera, Reidulf" userId="34b08412-d59a-41e9-8158-dce4f7ddb494" providerId="ADAL" clId="{6EFE11CB-9742-4134-82B3-F49095DF17AE}" dt="2020-06-10T08:59:48.129" v="769" actId="478"/>
          <ac:picMkLst>
            <pc:docMk/>
            <pc:sldMk cId="3191417455" sldId="264"/>
            <ac:picMk id="1032" creationId="{2F877883-649E-46E5-8812-7538BE5B1D98}"/>
          </ac:picMkLst>
        </pc:picChg>
      </pc:sldChg>
    </pc:docChg>
  </pc:docChgLst>
  <pc:docChgLst>
    <pc:chgData name="Kjetil Utrimark" userId="6f091d06-67e5-4f4b-9d6a-b40516eba41e" providerId="ADAL" clId="{6C8620CB-716C-4CEC-8B08-3A42B98D5E71}"/>
    <pc:docChg chg="undo custSel delSld modSld delMainMaster">
      <pc:chgData name="Kjetil Utrimark" userId="6f091d06-67e5-4f4b-9d6a-b40516eba41e" providerId="ADAL" clId="{6C8620CB-716C-4CEC-8B08-3A42B98D5E71}" dt="2020-06-05T09:00:39.112" v="125" actId="2696"/>
      <pc:docMkLst>
        <pc:docMk/>
      </pc:docMkLst>
      <pc:sldChg chg="modSp">
        <pc:chgData name="Kjetil Utrimark" userId="6f091d06-67e5-4f4b-9d6a-b40516eba41e" providerId="ADAL" clId="{6C8620CB-716C-4CEC-8B08-3A42B98D5E71}" dt="2020-06-05T09:00:10.885" v="113" actId="6549"/>
        <pc:sldMkLst>
          <pc:docMk/>
          <pc:sldMk cId="3191417455" sldId="264"/>
        </pc:sldMkLst>
        <pc:spChg chg="mod">
          <ac:chgData name="Kjetil Utrimark" userId="6f091d06-67e5-4f4b-9d6a-b40516eba41e" providerId="ADAL" clId="{6C8620CB-716C-4CEC-8B08-3A42B98D5E71}" dt="2020-06-05T08:58:44.319" v="101" actId="14100"/>
          <ac:spMkLst>
            <pc:docMk/>
            <pc:sldMk cId="3191417455" sldId="264"/>
            <ac:spMk id="2" creationId="{093B2461-9510-46B3-8D5C-42F0E31EF96B}"/>
          </ac:spMkLst>
        </pc:spChg>
        <pc:spChg chg="mod">
          <ac:chgData name="Kjetil Utrimark" userId="6f091d06-67e5-4f4b-9d6a-b40516eba41e" providerId="ADAL" clId="{6C8620CB-716C-4CEC-8B08-3A42B98D5E71}" dt="2020-06-05T08:59:03.278" v="108" actId="14100"/>
          <ac:spMkLst>
            <pc:docMk/>
            <pc:sldMk cId="3191417455" sldId="264"/>
            <ac:spMk id="5" creationId="{357D348D-9334-48EE-A371-4335E1C96C8E}"/>
          </ac:spMkLst>
        </pc:spChg>
        <pc:graphicFrameChg chg="mod modGraphic">
          <ac:chgData name="Kjetil Utrimark" userId="6f091d06-67e5-4f4b-9d6a-b40516eba41e" providerId="ADAL" clId="{6C8620CB-716C-4CEC-8B08-3A42B98D5E71}" dt="2020-06-05T09:00:10.885" v="113" actId="6549"/>
          <ac:graphicFrameMkLst>
            <pc:docMk/>
            <pc:sldMk cId="3191417455" sldId="264"/>
            <ac:graphicFrameMk id="6" creationId="{7C9E829E-CD53-9147-A035-47F021DC1DF2}"/>
          </ac:graphicFrameMkLst>
        </pc:graphicFrameChg>
        <pc:graphicFrameChg chg="mod modGraphic">
          <ac:chgData name="Kjetil Utrimark" userId="6f091d06-67e5-4f4b-9d6a-b40516eba41e" providerId="ADAL" clId="{6C8620CB-716C-4CEC-8B08-3A42B98D5E71}" dt="2020-06-05T08:58:56.506" v="105" actId="14100"/>
          <ac:graphicFrameMkLst>
            <pc:docMk/>
            <pc:sldMk cId="3191417455" sldId="264"/>
            <ac:graphicFrameMk id="8" creationId="{9A7836F5-DA16-D742-81B8-273E5FA233B4}"/>
          </ac:graphicFrameMkLst>
        </pc:graphicFrameChg>
      </pc:sldChg>
      <pc:sldChg chg="addSp delSp modSp del delAnim modAnim">
        <pc:chgData name="Kjetil Utrimark" userId="6f091d06-67e5-4f4b-9d6a-b40516eba41e" providerId="ADAL" clId="{6C8620CB-716C-4CEC-8B08-3A42B98D5E71}" dt="2020-06-05T09:00:39.096" v="114" actId="2696"/>
        <pc:sldMkLst>
          <pc:docMk/>
          <pc:sldMk cId="631950423" sldId="512"/>
        </pc:sldMkLst>
        <pc:spChg chg="mod">
          <ac:chgData name="Kjetil Utrimark" userId="6f091d06-67e5-4f4b-9d6a-b40516eba41e" providerId="ADAL" clId="{6C8620CB-716C-4CEC-8B08-3A42B98D5E71}" dt="2020-06-05T07:21:31.519" v="68" actId="3064"/>
          <ac:spMkLst>
            <pc:docMk/>
            <pc:sldMk cId="631950423" sldId="512"/>
            <ac:spMk id="2" creationId="{F7A17D3F-3C8A-48CF-BF30-C75EC0A0EFBF}"/>
          </ac:spMkLst>
        </pc:spChg>
        <pc:spChg chg="del">
          <ac:chgData name="Kjetil Utrimark" userId="6f091d06-67e5-4f4b-9d6a-b40516eba41e" providerId="ADAL" clId="{6C8620CB-716C-4CEC-8B08-3A42B98D5E71}" dt="2020-06-05T08:01:55.310" v="83" actId="478"/>
          <ac:spMkLst>
            <pc:docMk/>
            <pc:sldMk cId="631950423" sldId="512"/>
            <ac:spMk id="3" creationId="{76DD292B-EA9A-412B-AB22-1275895B8736}"/>
          </ac:spMkLst>
        </pc:spChg>
        <pc:spChg chg="del mod">
          <ac:chgData name="Kjetil Utrimark" userId="6f091d06-67e5-4f4b-9d6a-b40516eba41e" providerId="ADAL" clId="{6C8620CB-716C-4CEC-8B08-3A42B98D5E71}" dt="2020-05-28T08:00:14.961" v="1" actId="11529"/>
          <ac:spMkLst>
            <pc:docMk/>
            <pc:sldMk cId="631950423" sldId="512"/>
            <ac:spMk id="4" creationId="{BA208694-FA5C-4E8E-BE8C-98382B9BA763}"/>
          </ac:spMkLst>
        </pc:spChg>
        <pc:spChg chg="add mod">
          <ac:chgData name="Kjetil Utrimark" userId="6f091d06-67e5-4f4b-9d6a-b40516eba41e" providerId="ADAL" clId="{6C8620CB-716C-4CEC-8B08-3A42B98D5E71}" dt="2020-06-05T08:02:15.741" v="88" actId="2085"/>
          <ac:spMkLst>
            <pc:docMk/>
            <pc:sldMk cId="631950423" sldId="512"/>
            <ac:spMk id="4" creationId="{C5737936-73F2-42FD-BB9A-3E2EAD1E6CDE}"/>
          </ac:spMkLst>
        </pc:spChg>
        <pc:spChg chg="mod">
          <ac:chgData name="Kjetil Utrimark" userId="6f091d06-67e5-4f4b-9d6a-b40516eba41e" providerId="ADAL" clId="{6C8620CB-716C-4CEC-8B08-3A42B98D5E71}" dt="2020-06-05T07:22:36.318" v="78" actId="1076"/>
          <ac:spMkLst>
            <pc:docMk/>
            <pc:sldMk cId="631950423" sldId="512"/>
            <ac:spMk id="7" creationId="{C6E9CC54-10AA-4E8C-9183-06E22442ABB6}"/>
          </ac:spMkLst>
        </pc:spChg>
        <pc:spChg chg="mod">
          <ac:chgData name="Kjetil Utrimark" userId="6f091d06-67e5-4f4b-9d6a-b40516eba41e" providerId="ADAL" clId="{6C8620CB-716C-4CEC-8B08-3A42B98D5E71}" dt="2020-06-05T07:29:36.846" v="81" actId="1076"/>
          <ac:spMkLst>
            <pc:docMk/>
            <pc:sldMk cId="631950423" sldId="512"/>
            <ac:spMk id="10" creationId="{B9352B17-1AED-4850-9371-CC4B8DFC2DF4}"/>
          </ac:spMkLst>
        </pc:spChg>
        <pc:spChg chg="add mod">
          <ac:chgData name="Kjetil Utrimark" userId="6f091d06-67e5-4f4b-9d6a-b40516eba41e" providerId="ADAL" clId="{6C8620CB-716C-4CEC-8B08-3A42B98D5E71}" dt="2020-06-05T07:15:29.024" v="9" actId="404"/>
          <ac:spMkLst>
            <pc:docMk/>
            <pc:sldMk cId="631950423" sldId="512"/>
            <ac:spMk id="11" creationId="{ECA50AF1-4455-4AC9-96F2-2C789B217689}"/>
          </ac:spMkLst>
        </pc:spChg>
        <pc:graphicFrameChg chg="del">
          <ac:chgData name="Kjetil Utrimark" userId="6f091d06-67e5-4f4b-9d6a-b40516eba41e" providerId="ADAL" clId="{6C8620CB-716C-4CEC-8B08-3A42B98D5E71}" dt="2020-06-05T07:21:46.789" v="69" actId="478"/>
          <ac:graphicFrameMkLst>
            <pc:docMk/>
            <pc:sldMk cId="631950423" sldId="512"/>
            <ac:graphicFrameMk id="6" creationId="{93C5D511-BAE9-4D9F-AC14-26A2AC328884}"/>
          </ac:graphicFrameMkLst>
        </pc:graphicFrameChg>
        <pc:graphicFrameChg chg="del mod modGraphic">
          <ac:chgData name="Kjetil Utrimark" userId="6f091d06-67e5-4f4b-9d6a-b40516eba41e" providerId="ADAL" clId="{6C8620CB-716C-4CEC-8B08-3A42B98D5E71}" dt="2020-06-05T07:19:29.120" v="55" actId="478"/>
          <ac:graphicFrameMkLst>
            <pc:docMk/>
            <pc:sldMk cId="631950423" sldId="512"/>
            <ac:graphicFrameMk id="8" creationId="{9AA3209F-62B5-4817-BFA2-8224A297D8CF}"/>
          </ac:graphicFrameMkLst>
        </pc:graphicFrameChg>
        <pc:graphicFrameChg chg="add mod modGraphic">
          <ac:chgData name="Kjetil Utrimark" userId="6f091d06-67e5-4f4b-9d6a-b40516eba41e" providerId="ADAL" clId="{6C8620CB-716C-4CEC-8B08-3A42B98D5E71}" dt="2020-06-05T07:22:40.556" v="79" actId="14100"/>
          <ac:graphicFrameMkLst>
            <pc:docMk/>
            <pc:sldMk cId="631950423" sldId="512"/>
            <ac:graphicFrameMk id="12" creationId="{0A93C096-5AFD-43F5-8548-0D2ABE71EB59}"/>
          </ac:graphicFrameMkLst>
        </pc:graphicFrameChg>
        <pc:graphicFrameChg chg="add mod modGraphic">
          <ac:chgData name="Kjetil Utrimark" userId="6f091d06-67e5-4f4b-9d6a-b40516eba41e" providerId="ADAL" clId="{6C8620CB-716C-4CEC-8B08-3A42B98D5E71}" dt="2020-06-05T07:22:26.475" v="77" actId="1076"/>
          <ac:graphicFrameMkLst>
            <pc:docMk/>
            <pc:sldMk cId="631950423" sldId="512"/>
            <ac:graphicFrameMk id="13" creationId="{A97517DE-2CD7-4DC5-8554-C066B120BE3D}"/>
          </ac:graphicFrameMkLst>
        </pc:graphicFrameChg>
        <pc:picChg chg="add del">
          <ac:chgData name="Kjetil Utrimark" userId="6f091d06-67e5-4f4b-9d6a-b40516eba41e" providerId="ADAL" clId="{6C8620CB-716C-4CEC-8B08-3A42B98D5E71}" dt="2020-06-05T08:01:56.811" v="84" actId="478"/>
          <ac:picMkLst>
            <pc:docMk/>
            <pc:sldMk cId="631950423" sldId="512"/>
            <ac:picMk id="9" creationId="{55ED5B7B-619F-4466-8C3B-4A682461AD22}"/>
          </ac:picMkLst>
        </pc:picChg>
        <pc:picChg chg="add mod">
          <ac:chgData name="Kjetil Utrimark" userId="6f091d06-67e5-4f4b-9d6a-b40516eba41e" providerId="ADAL" clId="{6C8620CB-716C-4CEC-8B08-3A42B98D5E71}" dt="2020-06-05T08:02:04.827" v="86" actId="1076"/>
          <ac:picMkLst>
            <pc:docMk/>
            <pc:sldMk cId="631950423" sldId="512"/>
            <ac:picMk id="14" creationId="{A1E27176-FE2B-4C0A-8EE6-F52C1FA7CDFD}"/>
          </ac:picMkLst>
        </pc:picChg>
      </pc:sldChg>
      <pc:sldMasterChg chg="del delSldLayout">
        <pc:chgData name="Kjetil Utrimark" userId="6f091d06-67e5-4f4b-9d6a-b40516eba41e" providerId="ADAL" clId="{6C8620CB-716C-4CEC-8B08-3A42B98D5E71}" dt="2020-06-05T09:00:39.112" v="125" actId="2696"/>
        <pc:sldMasterMkLst>
          <pc:docMk/>
          <pc:sldMasterMk cId="3436267529" sldId="2147483660"/>
        </pc:sldMasterMkLst>
        <pc:sldLayoutChg chg="del">
          <pc:chgData name="Kjetil Utrimark" userId="6f091d06-67e5-4f4b-9d6a-b40516eba41e" providerId="ADAL" clId="{6C8620CB-716C-4CEC-8B08-3A42B98D5E71}" dt="2020-06-05T09:00:39.098" v="115" actId="2696"/>
          <pc:sldLayoutMkLst>
            <pc:docMk/>
            <pc:sldMasterMk cId="3436267529" sldId="2147483660"/>
            <pc:sldLayoutMk cId="3427822741" sldId="2147483661"/>
          </pc:sldLayoutMkLst>
        </pc:sldLayoutChg>
        <pc:sldLayoutChg chg="del">
          <pc:chgData name="Kjetil Utrimark" userId="6f091d06-67e5-4f4b-9d6a-b40516eba41e" providerId="ADAL" clId="{6C8620CB-716C-4CEC-8B08-3A42B98D5E71}" dt="2020-06-05T09:00:39.102" v="116" actId="2696"/>
          <pc:sldLayoutMkLst>
            <pc:docMk/>
            <pc:sldMasterMk cId="3436267529" sldId="2147483660"/>
            <pc:sldLayoutMk cId="2738788797" sldId="2147483662"/>
          </pc:sldLayoutMkLst>
        </pc:sldLayoutChg>
        <pc:sldLayoutChg chg="del">
          <pc:chgData name="Kjetil Utrimark" userId="6f091d06-67e5-4f4b-9d6a-b40516eba41e" providerId="ADAL" clId="{6C8620CB-716C-4CEC-8B08-3A42B98D5E71}" dt="2020-06-05T09:00:39.105" v="118" actId="2696"/>
          <pc:sldLayoutMkLst>
            <pc:docMk/>
            <pc:sldMasterMk cId="3436267529" sldId="2147483660"/>
            <pc:sldLayoutMk cId="853909167" sldId="2147483663"/>
          </pc:sldLayoutMkLst>
        </pc:sldLayoutChg>
        <pc:sldLayoutChg chg="del">
          <pc:chgData name="Kjetil Utrimark" userId="6f091d06-67e5-4f4b-9d6a-b40516eba41e" providerId="ADAL" clId="{6C8620CB-716C-4CEC-8B08-3A42B98D5E71}" dt="2020-06-05T09:00:39.108" v="121" actId="2696"/>
          <pc:sldLayoutMkLst>
            <pc:docMk/>
            <pc:sldMasterMk cId="3436267529" sldId="2147483660"/>
            <pc:sldLayoutMk cId="4078884980" sldId="2147483664"/>
          </pc:sldLayoutMkLst>
        </pc:sldLayoutChg>
        <pc:sldLayoutChg chg="del">
          <pc:chgData name="Kjetil Utrimark" userId="6f091d06-67e5-4f4b-9d6a-b40516eba41e" providerId="ADAL" clId="{6C8620CB-716C-4CEC-8B08-3A42B98D5E71}" dt="2020-06-05T09:00:39.109" v="122" actId="2696"/>
          <pc:sldLayoutMkLst>
            <pc:docMk/>
            <pc:sldMasterMk cId="3436267529" sldId="2147483660"/>
            <pc:sldLayoutMk cId="3278148345" sldId="2147483665"/>
          </pc:sldLayoutMkLst>
        </pc:sldLayoutChg>
        <pc:sldLayoutChg chg="del">
          <pc:chgData name="Kjetil Utrimark" userId="6f091d06-67e5-4f4b-9d6a-b40516eba41e" providerId="ADAL" clId="{6C8620CB-716C-4CEC-8B08-3A42B98D5E71}" dt="2020-06-05T09:00:39.110" v="123" actId="2696"/>
          <pc:sldLayoutMkLst>
            <pc:docMk/>
            <pc:sldMasterMk cId="3436267529" sldId="2147483660"/>
            <pc:sldLayoutMk cId="3924807120" sldId="2147483666"/>
          </pc:sldLayoutMkLst>
        </pc:sldLayoutChg>
        <pc:sldLayoutChg chg="del">
          <pc:chgData name="Kjetil Utrimark" userId="6f091d06-67e5-4f4b-9d6a-b40516eba41e" providerId="ADAL" clId="{6C8620CB-716C-4CEC-8B08-3A42B98D5E71}" dt="2020-06-05T09:00:39.110" v="124" actId="2696"/>
          <pc:sldLayoutMkLst>
            <pc:docMk/>
            <pc:sldMasterMk cId="3436267529" sldId="2147483660"/>
            <pc:sldLayoutMk cId="2785982116" sldId="2147483667"/>
          </pc:sldLayoutMkLst>
        </pc:sldLayoutChg>
        <pc:sldLayoutChg chg="del">
          <pc:chgData name="Kjetil Utrimark" userId="6f091d06-67e5-4f4b-9d6a-b40516eba41e" providerId="ADAL" clId="{6C8620CB-716C-4CEC-8B08-3A42B98D5E71}" dt="2020-06-05T09:00:39.106" v="119" actId="2696"/>
          <pc:sldLayoutMkLst>
            <pc:docMk/>
            <pc:sldMasterMk cId="3436267529" sldId="2147483660"/>
            <pc:sldLayoutMk cId="3200897024" sldId="2147483670"/>
          </pc:sldLayoutMkLst>
        </pc:sldLayoutChg>
        <pc:sldLayoutChg chg="del">
          <pc:chgData name="Kjetil Utrimark" userId="6f091d06-67e5-4f4b-9d6a-b40516eba41e" providerId="ADAL" clId="{6C8620CB-716C-4CEC-8B08-3A42B98D5E71}" dt="2020-06-05T09:00:39.107" v="120" actId="2696"/>
          <pc:sldLayoutMkLst>
            <pc:docMk/>
            <pc:sldMasterMk cId="3436267529" sldId="2147483660"/>
            <pc:sldLayoutMk cId="1050929824" sldId="2147483671"/>
          </pc:sldLayoutMkLst>
        </pc:sldLayoutChg>
        <pc:sldLayoutChg chg="del">
          <pc:chgData name="Kjetil Utrimark" userId="6f091d06-67e5-4f4b-9d6a-b40516eba41e" providerId="ADAL" clId="{6C8620CB-716C-4CEC-8B08-3A42B98D5E71}" dt="2020-06-05T09:00:39.103" v="117" actId="2696"/>
          <pc:sldLayoutMkLst>
            <pc:docMk/>
            <pc:sldMasterMk cId="3436267529" sldId="2147483660"/>
            <pc:sldLayoutMk cId="2769953254" sldId="2147483672"/>
          </pc:sldLayoutMkLst>
        </pc:sldLayoutChg>
      </pc:sldMasterChg>
    </pc:docChg>
  </pc:docChgLst>
  <pc:docChgLst>
    <pc:chgData name="Kjetil Utrimark" userId="S::kjetil.utrimark_hafslund.no#ext#@eidsivaenergi.onmicrosoft.com::3812b60a-3a5a-45ac-b073-f752987cfaf1" providerId="AD" clId="Web-{B2257BFB-B031-454F-88F8-7E9D193BC789}"/>
    <pc:docChg chg="">
      <pc:chgData name="Kjetil Utrimark" userId="S::kjetil.utrimark_hafslund.no#ext#@eidsivaenergi.onmicrosoft.com::3812b60a-3a5a-45ac-b073-f752987cfaf1" providerId="AD" clId="Web-{B2257BFB-B031-454F-88F8-7E9D193BC789}" dt="2020-06-19T05:55:29.112" v="0"/>
      <pc:docMkLst>
        <pc:docMk/>
      </pc:docMkLst>
      <pc:sldChg chg="delCm">
        <pc:chgData name="Kjetil Utrimark" userId="S::kjetil.utrimark_hafslund.no#ext#@eidsivaenergi.onmicrosoft.com::3812b60a-3a5a-45ac-b073-f752987cfaf1" providerId="AD" clId="Web-{B2257BFB-B031-454F-88F8-7E9D193BC789}" dt="2020-06-19T05:55:29.112" v="0"/>
        <pc:sldMkLst>
          <pc:docMk/>
          <pc:sldMk cId="3191417455" sldId="264"/>
        </pc:sldMkLst>
      </pc:sldChg>
    </pc:docChg>
  </pc:docChgLst>
  <pc:docChgLst>
    <pc:chgData name="Jan Steinar Kveno" userId="1eb52f07-71e5-4d14-92c8-33481ad15a69" providerId="ADAL" clId="{1C380D52-A0EC-4061-B18F-D098A97F3315}"/>
    <pc:docChg chg="modSld">
      <pc:chgData name="Jan Steinar Kveno" userId="1eb52f07-71e5-4d14-92c8-33481ad15a69" providerId="ADAL" clId="{1C380D52-A0EC-4061-B18F-D098A97F3315}" dt="2022-06-13T10:34:48.790" v="0"/>
      <pc:docMkLst>
        <pc:docMk/>
      </pc:docMkLst>
      <pc:sldChg chg="modAnim">
        <pc:chgData name="Jan Steinar Kveno" userId="1eb52f07-71e5-4d14-92c8-33481ad15a69" providerId="ADAL" clId="{1C380D52-A0EC-4061-B18F-D098A97F3315}" dt="2022-06-13T10:34:48.790" v="0"/>
        <pc:sldMkLst>
          <pc:docMk/>
          <pc:sldMk cId="3191417455" sldId="264"/>
        </pc:sldMkLst>
      </pc:sldChg>
    </pc:docChg>
  </pc:docChgLst>
  <pc:docChgLst>
    <pc:chgData name="Nilsen, Knut Henrik" userId="f63a76b6-4434-48fd-a45a-09d21dcba74f" providerId="ADAL" clId="{CEF36D50-B534-44E0-9C0F-C05F79E8B728}"/>
    <pc:docChg chg="addSld">
      <pc:chgData name="Nilsen, Knut Henrik" userId="f63a76b6-4434-48fd-a45a-09d21dcba74f" providerId="ADAL" clId="{CEF36D50-B534-44E0-9C0F-C05F79E8B728}" dt="2020-06-05T10:27:30.473" v="0" actId="680"/>
      <pc:docMkLst>
        <pc:docMk/>
      </pc:docMkLst>
      <pc:sldChg chg="new">
        <pc:chgData name="Nilsen, Knut Henrik" userId="f63a76b6-4434-48fd-a45a-09d21dcba74f" providerId="ADAL" clId="{CEF36D50-B534-44E0-9C0F-C05F79E8B728}" dt="2020-06-05T10:27:30.473" v="0" actId="680"/>
        <pc:sldMkLst>
          <pc:docMk/>
          <pc:sldMk cId="3857083000" sldId="265"/>
        </pc:sldMkLst>
      </pc:sldChg>
    </pc:docChg>
  </pc:docChgLst>
  <pc:docChgLst>
    <pc:chgData name="Kjetil Utrimark" userId="S::kjetil.utrimark_hafslund.no#ext#@eidsivaenergi.onmicrosoft.com::3812b60a-3a5a-45ac-b073-f752987cfaf1" providerId="AD" clId="Web-{98C36F87-73BA-41AC-B7B3-89356A0F76FF}"/>
    <pc:docChg chg="delSld">
      <pc:chgData name="Kjetil Utrimark" userId="S::kjetil.utrimark_hafslund.no#ext#@eidsivaenergi.onmicrosoft.com::3812b60a-3a5a-45ac-b073-f752987cfaf1" providerId="AD" clId="Web-{98C36F87-73BA-41AC-B7B3-89356A0F76FF}" dt="2020-06-09T07:29:49.569" v="0"/>
      <pc:docMkLst>
        <pc:docMk/>
      </pc:docMkLst>
      <pc:sldChg chg="del">
        <pc:chgData name="Kjetil Utrimark" userId="S::kjetil.utrimark_hafslund.no#ext#@eidsivaenergi.onmicrosoft.com::3812b60a-3a5a-45ac-b073-f752987cfaf1" providerId="AD" clId="Web-{98C36F87-73BA-41AC-B7B3-89356A0F76FF}" dt="2020-06-09T07:29:49.569" v="0"/>
        <pc:sldMkLst>
          <pc:docMk/>
          <pc:sldMk cId="3857083000" sldId="265"/>
        </pc:sldMkLst>
      </pc:sldChg>
    </pc:docChg>
  </pc:docChgLst>
  <pc:docChgLst>
    <pc:chgData name="Kjetil Utrimark" userId="S::kjetil.utrimark_hafslund.no#ext#@eidsivaenergi.onmicrosoft.com::3812b60a-3a5a-45ac-b073-f752987cfaf1" providerId="AD" clId="Web-{B393828F-3BBC-47A3-8CC7-85CE4110AE1A}"/>
    <pc:docChg chg="modSld">
      <pc:chgData name="Kjetil Utrimark" userId="S::kjetil.utrimark_hafslund.no#ext#@eidsivaenergi.onmicrosoft.com::3812b60a-3a5a-45ac-b073-f752987cfaf1" providerId="AD" clId="Web-{B393828F-3BBC-47A3-8CC7-85CE4110AE1A}" dt="2020-06-05T09:08:25.859" v="0"/>
      <pc:docMkLst>
        <pc:docMk/>
      </pc:docMkLst>
      <pc:sldChg chg="modSp">
        <pc:chgData name="Kjetil Utrimark" userId="S::kjetil.utrimark_hafslund.no#ext#@eidsivaenergi.onmicrosoft.com::3812b60a-3a5a-45ac-b073-f752987cfaf1" providerId="AD" clId="Web-{B393828F-3BBC-47A3-8CC7-85CE4110AE1A}" dt="2020-06-05T09:08:25.859" v="0"/>
        <pc:sldMkLst>
          <pc:docMk/>
          <pc:sldMk cId="3191417455" sldId="264"/>
        </pc:sldMkLst>
        <pc:graphicFrameChg chg="modGraphic">
          <ac:chgData name="Kjetil Utrimark" userId="S::kjetil.utrimark_hafslund.no#ext#@eidsivaenergi.onmicrosoft.com::3812b60a-3a5a-45ac-b073-f752987cfaf1" providerId="AD" clId="Web-{B393828F-3BBC-47A3-8CC7-85CE4110AE1A}" dt="2020-06-05T09:08:25.859" v="0"/>
          <ac:graphicFrameMkLst>
            <pc:docMk/>
            <pc:sldMk cId="3191417455" sldId="264"/>
            <ac:graphicFrameMk id="6" creationId="{7C9E829E-CD53-9147-A035-47F021DC1DF2}"/>
          </ac:graphicFrameMkLst>
        </pc:graphicFrameChg>
      </pc:sldChg>
    </pc:docChg>
  </pc:docChgLst>
  <pc:docChgLst>
    <pc:chgData name="Kristofer Dæhlin" userId="S::kristofer.daehlin@elvia.no::f96c5664-bb73-4114-8215-c7952bba559e" providerId="AD" clId="Web-{3E095586-803F-BB80-6CD4-88881636A4CC}"/>
    <pc:docChg chg="modSld">
      <pc:chgData name="Kristofer Dæhlin" userId="S::kristofer.daehlin@elvia.no::f96c5664-bb73-4114-8215-c7952bba559e" providerId="AD" clId="Web-{3E095586-803F-BB80-6CD4-88881636A4CC}" dt="2022-05-05T13:16:52.096" v="5"/>
      <pc:docMkLst>
        <pc:docMk/>
      </pc:docMkLst>
      <pc:sldChg chg="modSp">
        <pc:chgData name="Kristofer Dæhlin" userId="S::kristofer.daehlin@elvia.no::f96c5664-bb73-4114-8215-c7952bba559e" providerId="AD" clId="Web-{3E095586-803F-BB80-6CD4-88881636A4CC}" dt="2022-05-05T13:16:52.096" v="5"/>
        <pc:sldMkLst>
          <pc:docMk/>
          <pc:sldMk cId="3191417455" sldId="264"/>
        </pc:sldMkLst>
        <pc:graphicFrameChg chg="mod modGraphic">
          <ac:chgData name="Kristofer Dæhlin" userId="S::kristofer.daehlin@elvia.no::f96c5664-bb73-4114-8215-c7952bba559e" providerId="AD" clId="Web-{3E095586-803F-BB80-6CD4-88881636A4CC}" dt="2022-05-05T13:16:52.096" v="5"/>
          <ac:graphicFrameMkLst>
            <pc:docMk/>
            <pc:sldMk cId="3191417455" sldId="264"/>
            <ac:graphicFrameMk id="6" creationId="{7C9E829E-CD53-9147-A035-47F021DC1DF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13.06.2022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13.06.2022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13.06.2022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13.06.2022</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3418264722"/>
              </p:ext>
            </p:extLst>
          </p:nvPr>
        </p:nvGraphicFramePr>
        <p:xfrm>
          <a:off x="472591" y="864394"/>
          <a:ext cx="5201914" cy="3842858"/>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93257">
                <a:tc gridSpan="2">
                  <a:txBody>
                    <a:bodyPr/>
                    <a:lstStyle/>
                    <a:p>
                      <a:r>
                        <a:rPr lang="nb-NO" sz="1000" b="1" kern="1200" dirty="0">
                          <a:solidFill>
                            <a:schemeClr val="lt1"/>
                          </a:solidFill>
                          <a:latin typeface="+mn-lt"/>
                          <a:ea typeface="+mn-ea"/>
                          <a:cs typeface="+mn-cs"/>
                        </a:rPr>
                        <a:t>10. Februar 2020 – Containerplass – Fall fra samme høyde.</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999775">
                <a:tc>
                  <a:txBody>
                    <a:bodyPr/>
                    <a:lstStyle/>
                    <a:p>
                      <a:r>
                        <a:rPr lang="nb-NO" sz="1200" dirty="0"/>
                        <a:t>Hva</a:t>
                      </a:r>
                    </a:p>
                  </a:txBody>
                  <a:tcPr marL="68580" marR="68580" marT="34290" marB="34290"/>
                </a:tc>
                <a:tc>
                  <a:txBody>
                    <a:bodyPr/>
                    <a:lstStyle/>
                    <a:p>
                      <a:pPr algn="l" rtl="0" fontAlgn="base"/>
                      <a:r>
                        <a:rPr lang="nb-NO" sz="1000" b="0" i="0" dirty="0">
                          <a:latin typeface="+mn-lt"/>
                        </a:rPr>
                        <a:t>Tilskadekomne skulle kaste papp i avfallsconteiner. Når han kom bort til område ved avfallscontainere skled og falt han, prøvde å ta seg for med hånden men landet forkjært.</a:t>
                      </a:r>
                    </a:p>
                  </a:txBody>
                  <a:tcPr marL="68580" marR="68580" marT="34290" marB="34290"/>
                </a:tc>
                <a:extLst>
                  <a:ext uri="{0D108BD9-81ED-4DB2-BD59-A6C34878D82A}">
                    <a16:rowId xmlns:a16="http://schemas.microsoft.com/office/drawing/2014/main" val="641974045"/>
                  </a:ext>
                </a:extLst>
              </a:tr>
              <a:tr h="683423">
                <a:tc>
                  <a:txBody>
                    <a:bodyPr/>
                    <a:lstStyle/>
                    <a:p>
                      <a:r>
                        <a:rPr lang="nb-NO" sz="1200" dirty="0"/>
                        <a:t>Årsake(er)</a:t>
                      </a:r>
                    </a:p>
                  </a:txBody>
                  <a:tcPr marL="68580" marR="68580" marT="34290" marB="34290"/>
                </a:tc>
                <a:tc>
                  <a:txBody>
                    <a:bodyPr/>
                    <a:lstStyle/>
                    <a:p>
                      <a:pPr marL="0" marR="0" lvl="0" indent="0" algn="l" defTabSz="685766" rtl="0" eaLnBrk="1" fontAlgn="base" latinLnBrk="0" hangingPunct="1">
                        <a:lnSpc>
                          <a:spcPct val="100000"/>
                        </a:lnSpc>
                        <a:spcBef>
                          <a:spcPts val="0"/>
                        </a:spcBef>
                        <a:spcAft>
                          <a:spcPts val="0"/>
                        </a:spcAft>
                        <a:buClrTx/>
                        <a:buSzTx/>
                        <a:buFontTx/>
                        <a:buNone/>
                        <a:tabLst/>
                        <a:defRPr/>
                      </a:pPr>
                      <a:r>
                        <a:rPr lang="nb-NO" sz="1000" b="0" i="0" kern="1200" dirty="0">
                          <a:solidFill>
                            <a:srgbClr val="000000"/>
                          </a:solidFill>
                          <a:effectLst/>
                          <a:latin typeface="+mn-lt"/>
                          <a:ea typeface="+mn-ea"/>
                          <a:cs typeface="+mn-cs"/>
                        </a:rPr>
                        <a:t>Det var kjent for tilskadekomne at det var glatt og isete underlag, denne hadde selv purret entreprenør om strøing. Tilskadekomne anså at oppgaven kunne utføres uten bruk av brodder eller andre skli-hindrende tiltak</a:t>
                      </a:r>
                      <a:endParaRPr lang="en-US" sz="1000" b="0" i="0" kern="1200" dirty="0">
                        <a:solidFill>
                          <a:srgbClr val="000000"/>
                        </a:solidFill>
                        <a:effectLst/>
                        <a:latin typeface="+mn-lt"/>
                        <a:ea typeface="+mn-ea"/>
                        <a:cs typeface="+mn-cs"/>
                      </a:endParaRPr>
                    </a:p>
                  </a:txBody>
                  <a:tcPr marL="68580" marR="68580" marT="34290" marB="34290"/>
                </a:tc>
                <a:extLst>
                  <a:ext uri="{0D108BD9-81ED-4DB2-BD59-A6C34878D82A}">
                    <a16:rowId xmlns:a16="http://schemas.microsoft.com/office/drawing/2014/main" val="350104361"/>
                  </a:ext>
                </a:extLst>
              </a:tr>
              <a:tr h="683423">
                <a:tc>
                  <a:txBody>
                    <a:bodyPr/>
                    <a:lstStyle/>
                    <a:p>
                      <a:r>
                        <a:rPr lang="nb-NO" sz="1200" dirty="0"/>
                        <a:t>Konsekvens</a:t>
                      </a:r>
                    </a:p>
                  </a:txBody>
                  <a:tcPr marL="68580" marR="68580" marT="34290" marB="34290"/>
                </a:tc>
                <a:tc>
                  <a:txBody>
                    <a:bodyPr/>
                    <a:lstStyle/>
                    <a:p>
                      <a:pPr marL="0" algn="l" defTabSz="685766" rtl="0" eaLnBrk="1" fontAlgn="base" latinLnBrk="0" hangingPunct="1"/>
                      <a:r>
                        <a:rPr lang="nb-NO" sz="1000" b="0" i="0" kern="1200" dirty="0">
                          <a:solidFill>
                            <a:srgbClr val="000000"/>
                          </a:solidFill>
                          <a:effectLst/>
                          <a:latin typeface="+mn-lt"/>
                          <a:ea typeface="+mn-ea"/>
                          <a:cs typeface="+mn-cs"/>
                        </a:rPr>
                        <a:t>Oppsøkte lege, konstatert brudd i håndledd. ​</a:t>
                      </a:r>
                    </a:p>
                    <a:p>
                      <a:pPr marL="0" algn="l" defTabSz="685766" rtl="0" eaLnBrk="1" fontAlgn="base" latinLnBrk="0" hangingPunct="1"/>
                      <a:endParaRPr lang="nb-NO" sz="1000" b="0" i="0" kern="1200" dirty="0">
                        <a:solidFill>
                          <a:srgbClr val="000000"/>
                        </a:solidFill>
                        <a:effectLst/>
                        <a:latin typeface="+mn-lt"/>
                        <a:ea typeface="+mn-ea"/>
                        <a:cs typeface="+mn-cs"/>
                      </a:endParaRPr>
                    </a:p>
                    <a:p>
                      <a:pPr marL="0" algn="l" defTabSz="685766" rtl="0" eaLnBrk="1" fontAlgn="base" latinLnBrk="0" hangingPunct="1"/>
                      <a:r>
                        <a:rPr lang="nb-NO" sz="1000" b="0" i="0" kern="1200" dirty="0">
                          <a:solidFill>
                            <a:srgbClr val="000000"/>
                          </a:solidFill>
                          <a:effectLst/>
                          <a:latin typeface="+mn-lt"/>
                          <a:ea typeface="+mn-ea"/>
                          <a:cs typeface="+mn-cs"/>
                        </a:rPr>
                        <a:t>Fravær en uke + påberegnet ytterligere en uke fravær da skaden var av en slik karakter at operasjon for stabilisering av ledd anses som nødvendig. Ansatte var tilbake i arbeid i perioden mellom fravær direkte grunnet skaden og fravær etter operasjonen.</a:t>
                      </a:r>
                    </a:p>
                  </a:txBody>
                  <a:tcPr marL="68580" marR="68580" marT="34290" marB="34290"/>
                </a:tc>
                <a:extLst>
                  <a:ext uri="{0D108BD9-81ED-4DB2-BD59-A6C34878D82A}">
                    <a16:rowId xmlns:a16="http://schemas.microsoft.com/office/drawing/2014/main" val="4066210839"/>
                  </a:ext>
                </a:extLst>
              </a:tr>
              <a:tr h="683423">
                <a:tc>
                  <a:txBody>
                    <a:bodyPr/>
                    <a:lstStyle/>
                    <a:p>
                      <a:r>
                        <a:rPr lang="nb-NO" sz="1200" dirty="0"/>
                        <a:t>Potensiale</a:t>
                      </a:r>
                    </a:p>
                  </a:txBody>
                  <a:tcPr marL="68580" marR="68580" marT="34290" marB="34290"/>
                </a:tc>
                <a:tc>
                  <a:txBody>
                    <a:bodyPr/>
                    <a:lstStyle/>
                    <a:p>
                      <a:pPr marL="0" marR="0" lvl="0" indent="0" algn="l" defTabSz="685766" rtl="0" eaLnBrk="1" fontAlgn="base" latinLnBrk="0" hangingPunct="1">
                        <a:lnSpc>
                          <a:spcPct val="100000"/>
                        </a:lnSpc>
                        <a:spcBef>
                          <a:spcPts val="0"/>
                        </a:spcBef>
                        <a:spcAft>
                          <a:spcPts val="0"/>
                        </a:spcAft>
                        <a:buClrTx/>
                        <a:buSzTx/>
                        <a:buFontTx/>
                        <a:buNone/>
                        <a:tabLst/>
                        <a:defRPr/>
                      </a:pPr>
                      <a:r>
                        <a:rPr lang="nb-NO" sz="1000" b="0" i="0" kern="1200" noProof="0" dirty="0">
                          <a:solidFill>
                            <a:srgbClr val="000000"/>
                          </a:solidFill>
                          <a:effectLst/>
                          <a:latin typeface="+mn-lt"/>
                          <a:ea typeface="+mn-ea"/>
                          <a:cs typeface="+mn-cs"/>
                        </a:rPr>
                        <a:t>Middels alvorlighet</a:t>
                      </a:r>
                    </a:p>
                    <a:p>
                      <a:pPr marL="0" algn="l" defTabSz="685766" rtl="0" eaLnBrk="1" fontAlgn="base" latinLnBrk="0" hangingPunct="1"/>
                      <a:endParaRPr lang="nb-NO" sz="1000" b="0" i="0" kern="1200" dirty="0">
                        <a:solidFill>
                          <a:srgbClr val="000000"/>
                        </a:solidFill>
                        <a:effectLst/>
                        <a:latin typeface="+mn-lt"/>
                        <a:ea typeface="+mn-ea"/>
                        <a:cs typeface="+mn-cs"/>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12662</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2440944553"/>
              </p:ext>
            </p:extLst>
          </p:nvPr>
        </p:nvGraphicFramePr>
        <p:xfrm>
          <a:off x="5949434" y="2203588"/>
          <a:ext cx="2851643" cy="2503664"/>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256587">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2247077">
                <a:tc>
                  <a:txBody>
                    <a:bodyPr/>
                    <a:lstStyle/>
                    <a:p>
                      <a:pPr marL="171450" marR="0" lvl="0" indent="-171450" algn="l" defTabSz="685766" rtl="0" eaLnBrk="1" fontAlgn="base" latinLnBrk="0" hangingPunct="1">
                        <a:lnSpc>
                          <a:spcPct val="100000"/>
                        </a:lnSpc>
                        <a:spcBef>
                          <a:spcPts val="0"/>
                        </a:spcBef>
                        <a:spcAft>
                          <a:spcPts val="0"/>
                        </a:spcAft>
                        <a:buClrTx/>
                        <a:buSzTx/>
                        <a:buFont typeface="Arial" panose="020B0604020202020204" pitchFamily="34" charset="0"/>
                        <a:buChar char="•"/>
                        <a:tabLst/>
                        <a:defRPr/>
                      </a:pPr>
                      <a:r>
                        <a:rPr lang="nb-NO" sz="1000" dirty="0"/>
                        <a:t>Områdene under Elvia bør opprette </a:t>
                      </a:r>
                      <a:r>
                        <a:rPr lang="nb-NO" sz="1000" u="sng" dirty="0"/>
                        <a:t>gangsoner</a:t>
                      </a:r>
                      <a:r>
                        <a:rPr lang="nb-NO" sz="1000" dirty="0"/>
                        <a:t> som strøs hyppig i sesong med fare for iset og glatt underlag..​</a:t>
                      </a:r>
                    </a:p>
                    <a:p>
                      <a:pPr marL="171450" marR="0" lvl="0" indent="-171450" algn="l" defTabSz="685766" rtl="0" eaLnBrk="1" fontAlgn="base" latinLnBrk="0" hangingPunct="1">
                        <a:lnSpc>
                          <a:spcPct val="100000"/>
                        </a:lnSpc>
                        <a:spcBef>
                          <a:spcPts val="0"/>
                        </a:spcBef>
                        <a:spcAft>
                          <a:spcPts val="0"/>
                        </a:spcAft>
                        <a:buClrTx/>
                        <a:buSzTx/>
                        <a:buFont typeface="Arial" panose="020B0604020202020204" pitchFamily="34" charset="0"/>
                        <a:buChar char="•"/>
                        <a:tabLst/>
                        <a:defRPr/>
                      </a:pPr>
                      <a:endParaRPr lang="nb-NO" sz="1000" dirty="0"/>
                    </a:p>
                    <a:p>
                      <a:pPr marL="171450" marR="0" lvl="0" indent="-171450" algn="l" defTabSz="685766" rtl="0" eaLnBrk="1" fontAlgn="base" latinLnBrk="0" hangingPunct="1">
                        <a:lnSpc>
                          <a:spcPct val="100000"/>
                        </a:lnSpc>
                        <a:spcBef>
                          <a:spcPts val="0"/>
                        </a:spcBef>
                        <a:spcAft>
                          <a:spcPts val="0"/>
                        </a:spcAft>
                        <a:buClrTx/>
                        <a:buSzTx/>
                        <a:buFont typeface="Arial" panose="020B0604020202020204" pitchFamily="34" charset="0"/>
                        <a:buChar char="•"/>
                        <a:tabLst/>
                        <a:defRPr/>
                      </a:pPr>
                      <a:r>
                        <a:rPr lang="nb-NO" sz="1000" dirty="0"/>
                        <a:t>Områdene under Elvia organiser slik at det i sesong med fare for iset og glatt underlag </a:t>
                      </a:r>
                      <a:r>
                        <a:rPr lang="nb-NO" sz="1000" u="sng" dirty="0"/>
                        <a:t>utplasseres strøkasser </a:t>
                      </a:r>
                      <a:r>
                        <a:rPr lang="nb-NO" sz="1000" dirty="0"/>
                        <a:t>på strategiske plasser, dette vil gi mulighet for egenstrøing av utsatte område etter behov.​</a:t>
                      </a:r>
                    </a:p>
                    <a:p>
                      <a:pPr marL="0" marR="0" lvl="0" indent="0" algn="l" defTabSz="685766" rtl="0" eaLnBrk="1" fontAlgn="base" latinLnBrk="0" hangingPunct="1">
                        <a:lnSpc>
                          <a:spcPct val="100000"/>
                        </a:lnSpc>
                        <a:spcBef>
                          <a:spcPts val="0"/>
                        </a:spcBef>
                        <a:spcAft>
                          <a:spcPts val="0"/>
                        </a:spcAft>
                        <a:buClrTx/>
                        <a:buSzTx/>
                        <a:buFont typeface="Arial" panose="020B0604020202020204" pitchFamily="34" charset="0"/>
                        <a:buNone/>
                        <a:tabLst/>
                        <a:defRPr/>
                      </a:pPr>
                      <a:endParaRPr lang="nb-NO" sz="1000" dirty="0"/>
                    </a:p>
                    <a:p>
                      <a:pPr marL="171450" marR="0" lvl="0" indent="-171450" algn="l" defTabSz="685766" rtl="0" eaLnBrk="1" fontAlgn="base" latinLnBrk="0" hangingPunct="1">
                        <a:lnSpc>
                          <a:spcPct val="100000"/>
                        </a:lnSpc>
                        <a:spcBef>
                          <a:spcPts val="0"/>
                        </a:spcBef>
                        <a:spcAft>
                          <a:spcPts val="0"/>
                        </a:spcAft>
                        <a:buClrTx/>
                        <a:buSzTx/>
                        <a:buFont typeface="Arial" panose="020B0604020202020204" pitchFamily="34" charset="0"/>
                        <a:buChar char="•"/>
                        <a:tabLst/>
                        <a:defRPr/>
                      </a:pPr>
                      <a:r>
                        <a:rPr lang="nb-NO" sz="1000" u="sng" dirty="0"/>
                        <a:t>Bruk brodder</a:t>
                      </a:r>
                      <a:r>
                        <a:rPr lang="nb-NO" sz="1000" dirty="0"/>
                        <a:t> ved vanskelige forhold, brodder skal være tilgjengeliggjort for uttak på områdene.​</a:t>
                      </a:r>
                    </a:p>
                  </a:txBody>
                  <a:tcPr marL="68580" marR="68580" marT="34290" marB="34290"/>
                </a:tc>
                <a:extLst>
                  <a:ext uri="{0D108BD9-81ED-4DB2-BD59-A6C34878D82A}">
                    <a16:rowId xmlns:a16="http://schemas.microsoft.com/office/drawing/2014/main" val="1636191610"/>
                  </a:ext>
                </a:extLst>
              </a:tr>
            </a:tbl>
          </a:graphicData>
        </a:graphic>
      </p:graphicFrame>
      <p:pic>
        <p:nvPicPr>
          <p:cNvPr id="11" name="Picture 8">
            <a:extLst>
              <a:ext uri="{FF2B5EF4-FFF2-40B4-BE49-F238E27FC236}">
                <a16:creationId xmlns:a16="http://schemas.microsoft.com/office/drawing/2014/main" id="{D0E9FA0B-EF3F-4370-87F7-ACD725FCF3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9434" y="864394"/>
            <a:ext cx="2851643" cy="1278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Published</dsrStatus>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https://nettbiblioteket.elvia.no/doc/lringsarkid12626fallpisbruddihndledd/</Url>
      <Description>Document</Description>
    </dsrLink>
    <Ekstern xmlns="6d4a5315-78c6-4c96-bb32-0e29fe55ad16">true</Ekstern>
    <SharedWithUsers xmlns="6d4a5315-78c6-4c96-bb32-0e29fe55ad16">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20" ma:contentTypeDescription="Opprett et nytt dokument." ma:contentTypeScope="" ma:versionID="090e09826d70d71cad2e1eb71d6d138e">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690d5ab85f5c139033dd4da684f979b6"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B1BAC-5AF3-426D-AD74-361DCA4992AF}">
  <ds:schemaRefs>
    <ds:schemaRef ds:uri="http://schemas.openxmlformats.org/package/2006/metadata/core-properties"/>
    <ds:schemaRef ds:uri="http://purl.org/dc/dcmitype/"/>
    <ds:schemaRef ds:uri="http://schemas.microsoft.com/office/2006/documentManagement/types"/>
    <ds:schemaRef ds:uri="6d4a5315-78c6-4c96-bb32-0e29fe55ad16"/>
    <ds:schemaRef ds:uri="http://schemas.microsoft.com/office/2006/metadata/properties"/>
    <ds:schemaRef ds:uri="http://purl.org/dc/elements/1.1/"/>
    <ds:schemaRef ds:uri="http://schemas.microsoft.com/office/infopath/2007/PartnerControls"/>
    <ds:schemaRef ds:uri="http://purl.org/dc/terms/"/>
    <ds:schemaRef ds:uri="b4509093-701c-4f4a-83cb-59d1966a0a3b"/>
    <ds:schemaRef ds:uri="http://www.w3.org/XML/1998/namespace"/>
  </ds:schemaRefs>
</ds:datastoreItem>
</file>

<file path=customXml/itemProps2.xml><?xml version="1.0" encoding="utf-8"?>
<ds:datastoreItem xmlns:ds="http://schemas.openxmlformats.org/officeDocument/2006/customXml" ds:itemID="{6FFE7FC3-4E2B-459A-A468-282C3B7243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4a5315-78c6-4c96-bb32-0e29fe55ad16"/>
    <ds:schemaRef ds:uri="b4509093-701c-4f4a-83cb-59d1966a0a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59</TotalTime>
  <Words>216</Words>
  <Application>Microsoft Office PowerPoint</Application>
  <PresentationFormat>Skjermfremvisning (16:9)</PresentationFormat>
  <Paragraphs>19</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7</cp:revision>
  <dcterms:created xsi:type="dcterms:W3CDTF">2017-08-30T13:22:09Z</dcterms:created>
  <dcterms:modified xsi:type="dcterms:W3CDTF">2022-06-13T10:34:53Z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10300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MigrationWizId">
    <vt:lpwstr>6946d338-054d-4261-85cb-b72094f64530</vt:lpwstr>
  </property>
  <property fmtid="{D5CDD505-2E9C-101B-9397-08002B2CF9AE}" pid="10" name="ComplianceAssetId">
    <vt:lpwstr/>
  </property>
  <property fmtid="{D5CDD505-2E9C-101B-9397-08002B2CF9AE}" pid="11" name="TemplateUrl">
    <vt:lpwstr/>
  </property>
</Properties>
</file>