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7"/>
  </p:notesMasterIdLst>
  <p:sldIdLst>
    <p:sldId id="264" r:id="rId5"/>
    <p:sldId id="267" r:id="rId6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439D4-7715-4310-853D-B4EC48106B85}" v="134" dt="2022-09-19T06:59:14.305"/>
    <p1510:client id="{66461EBB-9CC6-434C-868D-A0B9849F68E0}" v="7" dt="2022-09-19T11:43:04.430"/>
    <p1510:client id="{99AD1165-88BD-40E1-95C7-218807F75E28}" v="162" dt="2022-09-19T07:07:19.555"/>
    <p1510:client id="{B71F35E4-6362-4BBB-9948-FC5ABDE0F845}" v="34" dt="2022-09-19T11:42:13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dulf Ekera" userId="S::reidulf.ekera@elvia.no::f4927be7-e749-48e9-8ea8-3ef03d59aa3f" providerId="AD" clId="Web-{37B95A52-7807-4950-92AA-DC8B7B1C2155}"/>
    <pc:docChg chg="modSld">
      <pc:chgData name="Reidulf Ekera" userId="S::reidulf.ekera@elvia.no::f4927be7-e749-48e9-8ea8-3ef03d59aa3f" providerId="AD" clId="Web-{37B95A52-7807-4950-92AA-DC8B7B1C2155}" dt="2022-09-16T08:56:23.902" v="224" actId="20577"/>
      <pc:docMkLst>
        <pc:docMk/>
      </pc:docMkLst>
      <pc:sldChg chg="modSp">
        <pc:chgData name="Reidulf Ekera" userId="S::reidulf.ekera@elvia.no::f4927be7-e749-48e9-8ea8-3ef03d59aa3f" providerId="AD" clId="Web-{37B95A52-7807-4950-92AA-DC8B7B1C2155}" dt="2022-09-16T08:51:00.222" v="199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37B95A52-7807-4950-92AA-DC8B7B1C2155}" dt="2022-09-16T08:51:00.222" v="199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  <pc:sldChg chg="modSp">
        <pc:chgData name="Reidulf Ekera" userId="S::reidulf.ekera@elvia.no::f4927be7-e749-48e9-8ea8-3ef03d59aa3f" providerId="AD" clId="Web-{37B95A52-7807-4950-92AA-DC8B7B1C2155}" dt="2022-09-16T08:56:23.902" v="224" actId="20577"/>
        <pc:sldMkLst>
          <pc:docMk/>
          <pc:sldMk cId="3011370241" sldId="266"/>
        </pc:sldMkLst>
        <pc:spChg chg="mod">
          <ac:chgData name="Reidulf Ekera" userId="S::reidulf.ekera@elvia.no::f4927be7-e749-48e9-8ea8-3ef03d59aa3f" providerId="AD" clId="Web-{37B95A52-7807-4950-92AA-DC8B7B1C2155}" dt="2022-09-16T08:56:23.902" v="224" actId="20577"/>
          <ac:spMkLst>
            <pc:docMk/>
            <pc:sldMk cId="3011370241" sldId="266"/>
            <ac:spMk id="5" creationId="{009FC59A-4130-4EC8-8854-786F12335A3B}"/>
          </ac:spMkLst>
        </pc:spChg>
      </pc:sldChg>
    </pc:docChg>
  </pc:docChgLst>
  <pc:docChgLst>
    <pc:chgData name="Reidulf Ekera" userId="S::reidulf.ekera@elvia.no::f4927be7-e749-48e9-8ea8-3ef03d59aa3f" providerId="AD" clId="Web-{7C2A5310-EBF4-425D-A590-398BBA30404A}"/>
    <pc:docChg chg="modSld">
      <pc:chgData name="Reidulf Ekera" userId="S::reidulf.ekera@elvia.no::f4927be7-e749-48e9-8ea8-3ef03d59aa3f" providerId="AD" clId="Web-{7C2A5310-EBF4-425D-A590-398BBA30404A}" dt="2022-09-09T10:39:34.972" v="1040"/>
      <pc:docMkLst>
        <pc:docMk/>
      </pc:docMkLst>
      <pc:sldChg chg="delSp modSp">
        <pc:chgData name="Reidulf Ekera" userId="S::reidulf.ekera@elvia.no::f4927be7-e749-48e9-8ea8-3ef03d59aa3f" providerId="AD" clId="Web-{7C2A5310-EBF4-425D-A590-398BBA30404A}" dt="2022-09-09T10:39:34.972" v="1040"/>
        <pc:sldMkLst>
          <pc:docMk/>
          <pc:sldMk cId="3191417455" sldId="264"/>
        </pc:sldMkLst>
        <pc:spChg chg="del mod">
          <ac:chgData name="Reidulf Ekera" userId="S::reidulf.ekera@elvia.no::f4927be7-e749-48e9-8ea8-3ef03d59aa3f" providerId="AD" clId="Web-{7C2A5310-EBF4-425D-A590-398BBA30404A}" dt="2022-09-09T10:26:00.663" v="1"/>
          <ac:spMkLst>
            <pc:docMk/>
            <pc:sldMk cId="3191417455" sldId="264"/>
            <ac:spMk id="10" creationId="{1EE66BB0-00F8-4983-B16D-03B0EF5E8F5E}"/>
          </ac:spMkLst>
        </pc:spChg>
        <pc:graphicFrameChg chg="mod modGraphic">
          <ac:chgData name="Reidulf Ekera" userId="S::reidulf.ekera@elvia.no::f4927be7-e749-48e9-8ea8-3ef03d59aa3f" providerId="AD" clId="Web-{7C2A5310-EBF4-425D-A590-398BBA30404A}" dt="2022-09-09T10:39:34.972" v="1040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del">
          <ac:chgData name="Reidulf Ekera" userId="S::reidulf.ekera@elvia.no::f4927be7-e749-48e9-8ea8-3ef03d59aa3f" providerId="AD" clId="Web-{7C2A5310-EBF4-425D-A590-398BBA30404A}" dt="2022-09-09T10:26:04.303" v="2"/>
          <ac:picMkLst>
            <pc:docMk/>
            <pc:sldMk cId="3191417455" sldId="264"/>
            <ac:picMk id="4" creationId="{8AE66B0A-FD56-4417-A223-C2CE0365FFD1}"/>
          </ac:picMkLst>
        </pc:picChg>
      </pc:sldChg>
    </pc:docChg>
  </pc:docChgLst>
  <pc:docChgLst>
    <pc:chgData name="Reidulf Ekera" userId="S::reidulf.ekera@elvia.no::f4927be7-e749-48e9-8ea8-3ef03d59aa3f" providerId="AD" clId="Web-{33D69680-816C-42BB-83E5-4548585A2448}"/>
    <pc:docChg chg="addSld delSld modSld">
      <pc:chgData name="Reidulf Ekera" userId="S::reidulf.ekera@elvia.no::f4927be7-e749-48e9-8ea8-3ef03d59aa3f" providerId="AD" clId="Web-{33D69680-816C-42BB-83E5-4548585A2448}" dt="2022-09-16T08:00:08.307" v="27" actId="20577"/>
      <pc:docMkLst>
        <pc:docMk/>
      </pc:docMkLst>
      <pc:sldChg chg="new del">
        <pc:chgData name="Reidulf Ekera" userId="S::reidulf.ekera@elvia.no::f4927be7-e749-48e9-8ea8-3ef03d59aa3f" providerId="AD" clId="Web-{33D69680-816C-42BB-83E5-4548585A2448}" dt="2022-09-16T07:58:32.774" v="2"/>
        <pc:sldMkLst>
          <pc:docMk/>
          <pc:sldMk cId="619419389" sldId="265"/>
        </pc:sldMkLst>
      </pc:sldChg>
      <pc:sldChg chg="addSp delSp modSp add">
        <pc:chgData name="Reidulf Ekera" userId="S::reidulf.ekera@elvia.no::f4927be7-e749-48e9-8ea8-3ef03d59aa3f" providerId="AD" clId="Web-{33D69680-816C-42BB-83E5-4548585A2448}" dt="2022-09-16T08:00:08.307" v="27" actId="20577"/>
        <pc:sldMkLst>
          <pc:docMk/>
          <pc:sldMk cId="3011370241" sldId="266"/>
        </pc:sldMkLst>
        <pc:spChg chg="mod">
          <ac:chgData name="Reidulf Ekera" userId="S::reidulf.ekera@elvia.no::f4927be7-e749-48e9-8ea8-3ef03d59aa3f" providerId="AD" clId="Web-{33D69680-816C-42BB-83E5-4548585A2448}" dt="2022-09-16T08:00:08.307" v="27" actId="20577"/>
          <ac:spMkLst>
            <pc:docMk/>
            <pc:sldMk cId="3011370241" sldId="266"/>
            <ac:spMk id="4" creationId="{64C1C86D-8ED9-48A1-8A52-76431621C3D0}"/>
          </ac:spMkLst>
        </pc:spChg>
        <pc:spChg chg="mod">
          <ac:chgData name="Reidulf Ekera" userId="S::reidulf.ekera@elvia.no::f4927be7-e749-48e9-8ea8-3ef03d59aa3f" providerId="AD" clId="Web-{33D69680-816C-42BB-83E5-4548585A2448}" dt="2022-09-16T07:59:25.853" v="13" actId="20577"/>
          <ac:spMkLst>
            <pc:docMk/>
            <pc:sldMk cId="3011370241" sldId="266"/>
            <ac:spMk id="5" creationId="{009FC59A-4130-4EC8-8854-786F12335A3B}"/>
          </ac:spMkLst>
        </pc:spChg>
        <pc:picChg chg="add mod">
          <ac:chgData name="Reidulf Ekera" userId="S::reidulf.ekera@elvia.no::f4927be7-e749-48e9-8ea8-3ef03d59aa3f" providerId="AD" clId="Web-{33D69680-816C-42BB-83E5-4548585A2448}" dt="2022-09-16T07:59:12.040" v="10" actId="1076"/>
          <ac:picMkLst>
            <pc:docMk/>
            <pc:sldMk cId="3011370241" sldId="266"/>
            <ac:picMk id="6" creationId="{D5943E0E-AB61-FE1D-9B04-08A671CE0B2C}"/>
          </ac:picMkLst>
        </pc:picChg>
        <pc:picChg chg="del">
          <ac:chgData name="Reidulf Ekera" userId="S::reidulf.ekera@elvia.no::f4927be7-e749-48e9-8ea8-3ef03d59aa3f" providerId="AD" clId="Web-{33D69680-816C-42BB-83E5-4548585A2448}" dt="2022-09-16T07:59:00.665" v="5"/>
          <ac:picMkLst>
            <pc:docMk/>
            <pc:sldMk cId="3011370241" sldId="266"/>
            <ac:picMk id="9" creationId="{A3C0775A-41EA-40E7-B40E-7E911E9434B1}"/>
          </ac:picMkLst>
        </pc:picChg>
      </pc:sldChg>
    </pc:docChg>
  </pc:docChgLst>
  <pc:docChgLst>
    <pc:chgData name="Reidulf Ekera" userId="S::reidulf.ekera@elvia.no::f4927be7-e749-48e9-8ea8-3ef03d59aa3f" providerId="AD" clId="Web-{0B3A4A6D-347A-4AA2-8A8D-98466B0CD260}"/>
    <pc:docChg chg="modSld">
      <pc:chgData name="Reidulf Ekera" userId="S::reidulf.ekera@elvia.no::f4927be7-e749-48e9-8ea8-3ef03d59aa3f" providerId="AD" clId="Web-{0B3A4A6D-347A-4AA2-8A8D-98466B0CD260}" dt="2022-09-16T07:47:17.060" v="49"/>
      <pc:docMkLst>
        <pc:docMk/>
      </pc:docMkLst>
      <pc:sldChg chg="modSp">
        <pc:chgData name="Reidulf Ekera" userId="S::reidulf.ekera@elvia.no::f4927be7-e749-48e9-8ea8-3ef03d59aa3f" providerId="AD" clId="Web-{0B3A4A6D-347A-4AA2-8A8D-98466B0CD260}" dt="2022-09-16T07:47:17.060" v="49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0B3A4A6D-347A-4AA2-8A8D-98466B0CD260}" dt="2022-09-16T07:47:17.060" v="49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Reidulf Ekera" userId="S::reidulf.ekera@elvia.no::f4927be7-e749-48e9-8ea8-3ef03d59aa3f" providerId="AD" clId="Web-{3F1F403B-A042-461F-AE7E-028A42F5922A}"/>
    <pc:docChg chg="modSld">
      <pc:chgData name="Reidulf Ekera" userId="S::reidulf.ekera@elvia.no::f4927be7-e749-48e9-8ea8-3ef03d59aa3f" providerId="AD" clId="Web-{3F1F403B-A042-461F-AE7E-028A42F5922A}" dt="2022-09-16T08:44:03.576" v="13"/>
      <pc:docMkLst>
        <pc:docMk/>
      </pc:docMkLst>
      <pc:sldChg chg="modSp">
        <pc:chgData name="Reidulf Ekera" userId="S::reidulf.ekera@elvia.no::f4927be7-e749-48e9-8ea8-3ef03d59aa3f" providerId="AD" clId="Web-{3F1F403B-A042-461F-AE7E-028A42F5922A}" dt="2022-09-16T08:44:03.576" v="13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3F1F403B-A042-461F-AE7E-028A42F5922A}" dt="2022-09-16T08:44:03.576" v="13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Reidulf Ekera" userId="S::reidulf.ekera@elvia.no::f4927be7-e749-48e9-8ea8-3ef03d59aa3f" providerId="AD" clId="Web-{DC6C17D9-82D4-41DE-9C3A-07DE5D55C467}"/>
    <pc:docChg chg="modSld">
      <pc:chgData name="Reidulf Ekera" userId="S::reidulf.ekera@elvia.no::f4927be7-e749-48e9-8ea8-3ef03d59aa3f" providerId="AD" clId="Web-{DC6C17D9-82D4-41DE-9C3A-07DE5D55C467}" dt="2022-09-15T11:03:55.777" v="11"/>
      <pc:docMkLst>
        <pc:docMk/>
      </pc:docMkLst>
      <pc:sldChg chg="modSp">
        <pc:chgData name="Reidulf Ekera" userId="S::reidulf.ekera@elvia.no::f4927be7-e749-48e9-8ea8-3ef03d59aa3f" providerId="AD" clId="Web-{DC6C17D9-82D4-41DE-9C3A-07DE5D55C467}" dt="2022-09-15T11:03:55.777" v="11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DC6C17D9-82D4-41DE-9C3A-07DE5D55C467}" dt="2022-09-15T11:03:55.777" v="11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  <pc:docChgLst>
    <pc:chgData name="Kjetil Utrimark" userId="1279c3cc-6e74-4314-a4cd-7d733113e553" providerId="ADAL" clId="{99AD1165-88BD-40E1-95C7-218807F75E28}"/>
    <pc:docChg chg="undo custSel addSld delSld modSld sldOrd">
      <pc:chgData name="Kjetil Utrimark" userId="1279c3cc-6e74-4314-a4cd-7d733113e553" providerId="ADAL" clId="{99AD1165-88BD-40E1-95C7-218807F75E28}" dt="2022-09-19T07:07:19.555" v="216" actId="14100"/>
      <pc:docMkLst>
        <pc:docMk/>
      </pc:docMkLst>
      <pc:sldChg chg="del ord">
        <pc:chgData name="Kjetil Utrimark" userId="1279c3cc-6e74-4314-a4cd-7d733113e553" providerId="ADAL" clId="{99AD1165-88BD-40E1-95C7-218807F75E28}" dt="2022-09-19T07:03:29.378" v="178" actId="47"/>
        <pc:sldMkLst>
          <pc:docMk/>
          <pc:sldMk cId="3011370241" sldId="266"/>
        </pc:sldMkLst>
      </pc:sldChg>
      <pc:sldChg chg="addSp delSp modSp new mod">
        <pc:chgData name="Kjetil Utrimark" userId="1279c3cc-6e74-4314-a4cd-7d733113e553" providerId="ADAL" clId="{99AD1165-88BD-40E1-95C7-218807F75E28}" dt="2022-09-19T07:07:19.555" v="216" actId="14100"/>
        <pc:sldMkLst>
          <pc:docMk/>
          <pc:sldMk cId="4058073054" sldId="267"/>
        </pc:sldMkLst>
        <pc:spChg chg="del">
          <ac:chgData name="Kjetil Utrimark" userId="1279c3cc-6e74-4314-a4cd-7d733113e553" providerId="ADAL" clId="{99AD1165-88BD-40E1-95C7-218807F75E28}" dt="2022-09-19T06:02:34.245" v="2" actId="478"/>
          <ac:spMkLst>
            <pc:docMk/>
            <pc:sldMk cId="4058073054" sldId="267"/>
            <ac:spMk id="2" creationId="{707AA66B-76BD-4BFB-B0BB-5271B6DEE002}"/>
          </ac:spMkLst>
        </pc:spChg>
        <pc:spChg chg="del">
          <ac:chgData name="Kjetil Utrimark" userId="1279c3cc-6e74-4314-a4cd-7d733113e553" providerId="ADAL" clId="{99AD1165-88BD-40E1-95C7-218807F75E28}" dt="2022-09-19T06:02:35.881" v="3" actId="478"/>
          <ac:spMkLst>
            <pc:docMk/>
            <pc:sldMk cId="4058073054" sldId="267"/>
            <ac:spMk id="3" creationId="{CA4E872C-C624-4365-863E-1EE2C1605104}"/>
          </ac:spMkLst>
        </pc:spChg>
        <pc:spChg chg="mod">
          <ac:chgData name="Kjetil Utrimark" userId="1279c3cc-6e74-4314-a4cd-7d733113e553" providerId="ADAL" clId="{99AD1165-88BD-40E1-95C7-218807F75E28}" dt="2022-09-19T07:07:19.555" v="216" actId="14100"/>
          <ac:spMkLst>
            <pc:docMk/>
            <pc:sldMk cId="4058073054" sldId="267"/>
            <ac:spMk id="4" creationId="{F1281C02-658F-4794-BC59-2B51AD86F667}"/>
          </ac:spMkLst>
        </pc:spChg>
        <pc:spChg chg="del">
          <ac:chgData name="Kjetil Utrimark" userId="1279c3cc-6e74-4314-a4cd-7d733113e553" providerId="ADAL" clId="{99AD1165-88BD-40E1-95C7-218807F75E28}" dt="2022-09-19T06:02:32.739" v="1" actId="478"/>
          <ac:spMkLst>
            <pc:docMk/>
            <pc:sldMk cId="4058073054" sldId="267"/>
            <ac:spMk id="5" creationId="{B27BD531-3985-442B-B12D-27057DC6301F}"/>
          </ac:spMkLst>
        </pc:spChg>
        <pc:spChg chg="add mod">
          <ac:chgData name="Kjetil Utrimark" userId="1279c3cc-6e74-4314-a4cd-7d733113e553" providerId="ADAL" clId="{99AD1165-88BD-40E1-95C7-218807F75E28}" dt="2022-09-19T06:52:34.703" v="70"/>
          <ac:spMkLst>
            <pc:docMk/>
            <pc:sldMk cId="4058073054" sldId="267"/>
            <ac:spMk id="16" creationId="{E29C2D07-4956-4AE6-8EF5-0B09FE2A3CF8}"/>
          </ac:spMkLst>
        </pc:spChg>
        <pc:spChg chg="add mod">
          <ac:chgData name="Kjetil Utrimark" userId="1279c3cc-6e74-4314-a4cd-7d733113e553" providerId="ADAL" clId="{99AD1165-88BD-40E1-95C7-218807F75E28}" dt="2022-09-19T07:04:32.947" v="189" actId="14100"/>
          <ac:spMkLst>
            <pc:docMk/>
            <pc:sldMk cId="4058073054" sldId="267"/>
            <ac:spMk id="30" creationId="{255478A8-EB3A-4782-B75B-330763DE9AD4}"/>
          </ac:spMkLst>
        </pc:spChg>
        <pc:picChg chg="add del mod">
          <ac:chgData name="Kjetil Utrimark" userId="1279c3cc-6e74-4314-a4cd-7d733113e553" providerId="ADAL" clId="{99AD1165-88BD-40E1-95C7-218807F75E28}" dt="2022-09-19T06:05:37.638" v="8" actId="478"/>
          <ac:picMkLst>
            <pc:docMk/>
            <pc:sldMk cId="4058073054" sldId="267"/>
            <ac:picMk id="7" creationId="{B91229F1-652C-4FAC-BF4B-760337116A8B}"/>
          </ac:picMkLst>
        </pc:picChg>
        <pc:picChg chg="add mod">
          <ac:chgData name="Kjetil Utrimark" userId="1279c3cc-6e74-4314-a4cd-7d733113e553" providerId="ADAL" clId="{99AD1165-88BD-40E1-95C7-218807F75E28}" dt="2022-09-19T07:00:44.703" v="154" actId="14100"/>
          <ac:picMkLst>
            <pc:docMk/>
            <pc:sldMk cId="4058073054" sldId="267"/>
            <ac:picMk id="9" creationId="{115ED303-D852-4B12-A80C-73F603C22750}"/>
          </ac:picMkLst>
        </pc:picChg>
        <pc:picChg chg="add del mod">
          <ac:chgData name="Kjetil Utrimark" userId="1279c3cc-6e74-4314-a4cd-7d733113e553" providerId="ADAL" clId="{99AD1165-88BD-40E1-95C7-218807F75E28}" dt="2022-09-19T06:58:14.328" v="119" actId="478"/>
          <ac:picMkLst>
            <pc:docMk/>
            <pc:sldMk cId="4058073054" sldId="267"/>
            <ac:picMk id="11" creationId="{D8A827D4-DA28-4289-A319-FBFF9CAB8FE4}"/>
          </ac:picMkLst>
        </pc:picChg>
        <pc:picChg chg="add del mod">
          <ac:chgData name="Kjetil Utrimark" userId="1279c3cc-6e74-4314-a4cd-7d733113e553" providerId="ADAL" clId="{99AD1165-88BD-40E1-95C7-218807F75E28}" dt="2022-09-19T06:08:15.966" v="24" actId="478"/>
          <ac:picMkLst>
            <pc:docMk/>
            <pc:sldMk cId="4058073054" sldId="267"/>
            <ac:picMk id="13" creationId="{493E01C4-3EE1-4F0F-9AFF-DFD6AE406957}"/>
          </ac:picMkLst>
        </pc:picChg>
        <pc:picChg chg="add mod ord">
          <ac:chgData name="Kjetil Utrimark" userId="1279c3cc-6e74-4314-a4cd-7d733113e553" providerId="ADAL" clId="{99AD1165-88BD-40E1-95C7-218807F75E28}" dt="2022-09-19T07:03:47.826" v="181" actId="14100"/>
          <ac:picMkLst>
            <pc:docMk/>
            <pc:sldMk cId="4058073054" sldId="267"/>
            <ac:picMk id="15" creationId="{A46CDC1D-C46F-4DDB-B7E8-DDC4DAFBA82D}"/>
          </ac:picMkLst>
        </pc:picChg>
        <pc:picChg chg="add del mod">
          <ac:chgData name="Kjetil Utrimark" userId="1279c3cc-6e74-4314-a4cd-7d733113e553" providerId="ADAL" clId="{99AD1165-88BD-40E1-95C7-218807F75E28}" dt="2022-09-19T06:57:39.034" v="114" actId="478"/>
          <ac:picMkLst>
            <pc:docMk/>
            <pc:sldMk cId="4058073054" sldId="267"/>
            <ac:picMk id="18" creationId="{15BC4836-43FB-4428-A770-24BA95181C19}"/>
          </ac:picMkLst>
        </pc:picChg>
        <pc:picChg chg="add del mod">
          <ac:chgData name="Kjetil Utrimark" userId="1279c3cc-6e74-4314-a4cd-7d733113e553" providerId="ADAL" clId="{99AD1165-88BD-40E1-95C7-218807F75E28}" dt="2022-09-19T06:58:20.974" v="122" actId="478"/>
          <ac:picMkLst>
            <pc:docMk/>
            <pc:sldMk cId="4058073054" sldId="267"/>
            <ac:picMk id="20" creationId="{429554F6-3E47-4779-9DF3-DEFE2FC5E000}"/>
          </ac:picMkLst>
        </pc:picChg>
        <pc:picChg chg="add mod">
          <ac:chgData name="Kjetil Utrimark" userId="1279c3cc-6e74-4314-a4cd-7d733113e553" providerId="ADAL" clId="{99AD1165-88BD-40E1-95C7-218807F75E28}" dt="2022-09-19T07:03:44.301" v="180" actId="14100"/>
          <ac:picMkLst>
            <pc:docMk/>
            <pc:sldMk cId="4058073054" sldId="267"/>
            <ac:picMk id="22" creationId="{66862223-B051-4A8C-8D7C-CDA7D6B27ABF}"/>
          </ac:picMkLst>
        </pc:picChg>
        <pc:picChg chg="add mod ord modCrop">
          <ac:chgData name="Kjetil Utrimark" userId="1279c3cc-6e74-4314-a4cd-7d733113e553" providerId="ADAL" clId="{99AD1165-88BD-40E1-95C7-218807F75E28}" dt="2022-09-19T07:02:02.532" v="172" actId="14100"/>
          <ac:picMkLst>
            <pc:docMk/>
            <pc:sldMk cId="4058073054" sldId="267"/>
            <ac:picMk id="24" creationId="{C8880FA9-1650-444A-AA8E-4523712AFBF3}"/>
          </ac:picMkLst>
        </pc:picChg>
        <pc:cxnChg chg="add mod">
          <ac:chgData name="Kjetil Utrimark" userId="1279c3cc-6e74-4314-a4cd-7d733113e553" providerId="ADAL" clId="{99AD1165-88BD-40E1-95C7-218807F75E28}" dt="2022-09-19T07:04:35.924" v="190" actId="14100"/>
          <ac:cxnSpMkLst>
            <pc:docMk/>
            <pc:sldMk cId="4058073054" sldId="267"/>
            <ac:cxnSpMk id="26" creationId="{DDE9A820-B6A3-44D3-A7EA-1B85DEF63343}"/>
          </ac:cxnSpMkLst>
        </pc:cxnChg>
      </pc:sldChg>
    </pc:docChg>
  </pc:docChgLst>
  <pc:docChgLst>
    <pc:chgData name="Reidulf Ekera" userId="S::reidulf.ekera@elvia.no::f4927be7-e749-48e9-8ea8-3ef03d59aa3f" providerId="AD" clId="Web-{C91FFC0B-DC57-4F71-B015-00942C1AB377}"/>
    <pc:docChg chg="modSld">
      <pc:chgData name="Reidulf Ekera" userId="S::reidulf.ekera@elvia.no::f4927be7-e749-48e9-8ea8-3ef03d59aa3f" providerId="AD" clId="Web-{C91FFC0B-DC57-4F71-B015-00942C1AB377}" dt="2022-09-16T11:03:40.543" v="89" actId="20577"/>
      <pc:docMkLst>
        <pc:docMk/>
      </pc:docMkLst>
      <pc:sldChg chg="modSp">
        <pc:chgData name="Reidulf Ekera" userId="S::reidulf.ekera@elvia.no::f4927be7-e749-48e9-8ea8-3ef03d59aa3f" providerId="AD" clId="Web-{C91FFC0B-DC57-4F71-B015-00942C1AB377}" dt="2022-09-16T11:01:29.152" v="23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C91FFC0B-DC57-4F71-B015-00942C1AB377}" dt="2022-09-16T11:01:29.152" v="23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  <pc:sldChg chg="modSp">
        <pc:chgData name="Reidulf Ekera" userId="S::reidulf.ekera@elvia.no::f4927be7-e749-48e9-8ea8-3ef03d59aa3f" providerId="AD" clId="Web-{C91FFC0B-DC57-4F71-B015-00942C1AB377}" dt="2022-09-16T11:03:40.543" v="89" actId="20577"/>
        <pc:sldMkLst>
          <pc:docMk/>
          <pc:sldMk cId="3011370241" sldId="266"/>
        </pc:sldMkLst>
        <pc:spChg chg="mod">
          <ac:chgData name="Reidulf Ekera" userId="S::reidulf.ekera@elvia.no::f4927be7-e749-48e9-8ea8-3ef03d59aa3f" providerId="AD" clId="Web-{C91FFC0B-DC57-4F71-B015-00942C1AB377}" dt="2022-09-16T11:03:40.543" v="89" actId="20577"/>
          <ac:spMkLst>
            <pc:docMk/>
            <pc:sldMk cId="3011370241" sldId="266"/>
            <ac:spMk id="5" creationId="{009FC59A-4130-4EC8-8854-786F12335A3B}"/>
          </ac:spMkLst>
        </pc:spChg>
      </pc:sldChg>
    </pc:docChg>
  </pc:docChgLst>
  <pc:docChgLst>
    <pc:chgData name="Reidulf Ekera" userId="S::reidulf.ekera@elvia.no::f4927be7-e749-48e9-8ea8-3ef03d59aa3f" providerId="AD" clId="Web-{28E439D4-7715-4310-853D-B4EC48106B85}"/>
    <pc:docChg chg="modSld">
      <pc:chgData name="Reidulf Ekera" userId="S::reidulf.ekera@elvia.no::f4927be7-e749-48e9-8ea8-3ef03d59aa3f" providerId="AD" clId="Web-{28E439D4-7715-4310-853D-B4EC48106B85}" dt="2022-09-19T06:59:13.930" v="133" actId="20577"/>
      <pc:docMkLst>
        <pc:docMk/>
      </pc:docMkLst>
      <pc:sldChg chg="modSp">
        <pc:chgData name="Reidulf Ekera" userId="S::reidulf.ekera@elvia.no::f4927be7-e749-48e9-8ea8-3ef03d59aa3f" providerId="AD" clId="Web-{28E439D4-7715-4310-853D-B4EC48106B85}" dt="2022-09-19T06:59:13.930" v="133" actId="20577"/>
        <pc:sldMkLst>
          <pc:docMk/>
          <pc:sldMk cId="4058073054" sldId="267"/>
        </pc:sldMkLst>
        <pc:spChg chg="mod">
          <ac:chgData name="Reidulf Ekera" userId="S::reidulf.ekera@elvia.no::f4927be7-e749-48e9-8ea8-3ef03d59aa3f" providerId="AD" clId="Web-{28E439D4-7715-4310-853D-B4EC48106B85}" dt="2022-09-19T06:59:13.930" v="133" actId="20577"/>
          <ac:spMkLst>
            <pc:docMk/>
            <pc:sldMk cId="4058073054" sldId="267"/>
            <ac:spMk id="4" creationId="{F1281C02-658F-4794-BC59-2B51AD86F667}"/>
          </ac:spMkLst>
        </pc:spChg>
      </pc:sldChg>
    </pc:docChg>
  </pc:docChgLst>
  <pc:docChgLst>
    <pc:chgData name="Reidulf Ekera" userId="S::reidulf.ekera@elvia.no::f4927be7-e749-48e9-8ea8-3ef03d59aa3f" providerId="AD" clId="Web-{536DF65B-D553-4ED5-BB42-785E40BC5527}"/>
    <pc:docChg chg="modSld">
      <pc:chgData name="Reidulf Ekera" userId="S::reidulf.ekera@elvia.no::f4927be7-e749-48e9-8ea8-3ef03d59aa3f" providerId="AD" clId="Web-{536DF65B-D553-4ED5-BB42-785E40BC5527}" dt="2022-09-14T19:54:32.772" v="543"/>
      <pc:docMkLst>
        <pc:docMk/>
      </pc:docMkLst>
      <pc:sldChg chg="modSp">
        <pc:chgData name="Reidulf Ekera" userId="S::reidulf.ekera@elvia.no::f4927be7-e749-48e9-8ea8-3ef03d59aa3f" providerId="AD" clId="Web-{536DF65B-D553-4ED5-BB42-785E40BC5527}" dt="2022-09-14T19:54:32.772" v="543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536DF65B-D553-4ED5-BB42-785E40BC5527}" dt="2022-09-14T19:52:46.628" v="481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Reidulf Ekera" userId="S::reidulf.ekera@elvia.no::f4927be7-e749-48e9-8ea8-3ef03d59aa3f" providerId="AD" clId="Web-{536DF65B-D553-4ED5-BB42-785E40BC5527}" dt="2022-09-14T19:54:32.772" v="543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  <pc:docChgLst>
    <pc:chgData name="Reidulf Ekera" userId="S::reidulf.ekera@elvia.no::f4927be7-e749-48e9-8ea8-3ef03d59aa3f" providerId="AD" clId="Web-{B71F35E4-6362-4BBB-9948-FC5ABDE0F845}"/>
    <pc:docChg chg="modSld">
      <pc:chgData name="Reidulf Ekera" userId="S::reidulf.ekera@elvia.no::f4927be7-e749-48e9-8ea8-3ef03d59aa3f" providerId="AD" clId="Web-{B71F35E4-6362-4BBB-9948-FC5ABDE0F845}" dt="2022-09-19T11:41:44.394" v="20"/>
      <pc:docMkLst>
        <pc:docMk/>
      </pc:docMkLst>
      <pc:sldChg chg="modSp">
        <pc:chgData name="Reidulf Ekera" userId="S::reidulf.ekera@elvia.no::f4927be7-e749-48e9-8ea8-3ef03d59aa3f" providerId="AD" clId="Web-{B71F35E4-6362-4BBB-9948-FC5ABDE0F845}" dt="2022-09-19T11:41:44.394" v="20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B71F35E4-6362-4BBB-9948-FC5ABDE0F845}" dt="2022-09-19T11:41:44.394" v="20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mod modCrop">
          <ac:chgData name="Reidulf Ekera" userId="S::reidulf.ekera@elvia.no::f4927be7-e749-48e9-8ea8-3ef03d59aa3f" providerId="AD" clId="Web-{B71F35E4-6362-4BBB-9948-FC5ABDE0F845}" dt="2022-09-19T11:37:47.548" v="18"/>
          <ac:picMkLst>
            <pc:docMk/>
            <pc:sldMk cId="3191417455" sldId="264"/>
            <ac:picMk id="3" creationId="{B630E196-E3D4-AD5E-0E6C-2ED4654293CC}"/>
          </ac:picMkLst>
        </pc:picChg>
      </pc:sldChg>
    </pc:docChg>
  </pc:docChgLst>
  <pc:docChgLst>
    <pc:chgData name="Reidulf Ekera" userId="S::reidulf.ekera@elvia.no::f4927be7-e749-48e9-8ea8-3ef03d59aa3f" providerId="AD" clId="Web-{C97D9D99-2FAF-4788-BD72-0FD7E114F84D}"/>
    <pc:docChg chg="modSld">
      <pc:chgData name="Reidulf Ekera" userId="S::reidulf.ekera@elvia.no::f4927be7-e749-48e9-8ea8-3ef03d59aa3f" providerId="AD" clId="Web-{C97D9D99-2FAF-4788-BD72-0FD7E114F84D}" dt="2022-09-15T07:18:16.596" v="145" actId="20577"/>
      <pc:docMkLst>
        <pc:docMk/>
      </pc:docMkLst>
      <pc:sldChg chg="addSp delSp modSp">
        <pc:chgData name="Reidulf Ekera" userId="S::reidulf.ekera@elvia.no::f4927be7-e749-48e9-8ea8-3ef03d59aa3f" providerId="AD" clId="Web-{C97D9D99-2FAF-4788-BD72-0FD7E114F84D}" dt="2022-09-15T07:18:16.596" v="145" actId="20577"/>
        <pc:sldMkLst>
          <pc:docMk/>
          <pc:sldMk cId="3191417455" sldId="264"/>
        </pc:sldMkLst>
        <pc:spChg chg="del">
          <ac:chgData name="Reidulf Ekera" userId="S::reidulf.ekera@elvia.no::f4927be7-e749-48e9-8ea8-3ef03d59aa3f" providerId="AD" clId="Web-{C97D9D99-2FAF-4788-BD72-0FD7E114F84D}" dt="2022-09-15T07:00:49.090" v="0"/>
          <ac:spMkLst>
            <pc:docMk/>
            <pc:sldMk cId="3191417455" sldId="264"/>
            <ac:spMk id="5" creationId="{357D348D-9334-48EE-A371-4335E1C96C8E}"/>
          </ac:spMkLst>
        </pc:spChg>
        <pc:spChg chg="mod">
          <ac:chgData name="Reidulf Ekera" userId="S::reidulf.ekera@elvia.no::f4927be7-e749-48e9-8ea8-3ef03d59aa3f" providerId="AD" clId="Web-{C97D9D99-2FAF-4788-BD72-0FD7E114F84D}" dt="2022-09-15T07:18:16.596" v="145" actId="20577"/>
          <ac:spMkLst>
            <pc:docMk/>
            <pc:sldMk cId="3191417455" sldId="264"/>
            <ac:spMk id="7" creationId="{390954B9-808C-1649-AA9B-AD05571CDE77}"/>
          </ac:spMkLst>
        </pc:spChg>
        <pc:spChg chg="add del mod">
          <ac:chgData name="Reidulf Ekera" userId="S::reidulf.ekera@elvia.no::f4927be7-e749-48e9-8ea8-3ef03d59aa3f" providerId="AD" clId="Web-{C97D9D99-2FAF-4788-BD72-0FD7E114F84D}" dt="2022-09-15T07:05:00.443" v="106"/>
          <ac:spMkLst>
            <pc:docMk/>
            <pc:sldMk cId="3191417455" sldId="264"/>
            <ac:spMk id="9" creationId="{B665FDCD-6019-E159-F550-B1B7D6265D55}"/>
          </ac:spMkLst>
        </pc:spChg>
        <pc:graphicFrameChg chg="modGraphic">
          <ac:chgData name="Reidulf Ekera" userId="S::reidulf.ekera@elvia.no::f4927be7-e749-48e9-8ea8-3ef03d59aa3f" providerId="AD" clId="Web-{C97D9D99-2FAF-4788-BD72-0FD7E114F84D}" dt="2022-09-15T07:04:22.738" v="103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Reidulf Ekera" userId="S::reidulf.ekera@elvia.no::f4927be7-e749-48e9-8ea8-3ef03d59aa3f" providerId="AD" clId="Web-{C97D9D99-2FAF-4788-BD72-0FD7E114F84D}" dt="2022-09-15T07:17:17.282" v="136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del mod ord modCrop">
          <ac:chgData name="Reidulf Ekera" userId="S::reidulf.ekera@elvia.no::f4927be7-e749-48e9-8ea8-3ef03d59aa3f" providerId="AD" clId="Web-{C97D9D99-2FAF-4788-BD72-0FD7E114F84D}" dt="2022-09-15T07:17:04.422" v="134" actId="14100"/>
          <ac:picMkLst>
            <pc:docMk/>
            <pc:sldMk cId="3191417455" sldId="264"/>
            <ac:picMk id="3" creationId="{B630E196-E3D4-AD5E-0E6C-2ED4654293CC}"/>
          </ac:picMkLst>
        </pc:picChg>
        <pc:picChg chg="add del mod">
          <ac:chgData name="Reidulf Ekera" userId="S::reidulf.ekera@elvia.no::f4927be7-e749-48e9-8ea8-3ef03d59aa3f" providerId="AD" clId="Web-{C97D9D99-2FAF-4788-BD72-0FD7E114F84D}" dt="2022-09-15T07:05:45.225" v="110"/>
          <ac:picMkLst>
            <pc:docMk/>
            <pc:sldMk cId="3191417455" sldId="264"/>
            <ac:picMk id="10" creationId="{9C2E0434-F024-43DB-694E-12A9C2F6BE97}"/>
          </ac:picMkLst>
        </pc:picChg>
      </pc:sldChg>
    </pc:docChg>
  </pc:docChgLst>
  <pc:docChgLst>
    <pc:chgData name="Reidulf Ekera" userId="f4927be7-e749-48e9-8ea8-3ef03d59aa3f" providerId="ADAL" clId="{66461EBB-9CC6-434C-868D-A0B9849F68E0}"/>
    <pc:docChg chg="modSld">
      <pc:chgData name="Reidulf Ekera" userId="f4927be7-e749-48e9-8ea8-3ef03d59aa3f" providerId="ADAL" clId="{66461EBB-9CC6-434C-868D-A0B9849F68E0}" dt="2022-09-19T11:43:04.430" v="6" actId="20577"/>
      <pc:docMkLst>
        <pc:docMk/>
      </pc:docMkLst>
      <pc:sldChg chg="modSp mod">
        <pc:chgData name="Reidulf Ekera" userId="f4927be7-e749-48e9-8ea8-3ef03d59aa3f" providerId="ADAL" clId="{66461EBB-9CC6-434C-868D-A0B9849F68E0}" dt="2022-09-19T11:43:04.430" v="6" actId="20577"/>
        <pc:sldMkLst>
          <pc:docMk/>
          <pc:sldMk cId="3191417455" sldId="264"/>
        </pc:sldMkLst>
        <pc:graphicFrameChg chg="modGraphic">
          <ac:chgData name="Reidulf Ekera" userId="f4927be7-e749-48e9-8ea8-3ef03d59aa3f" providerId="ADAL" clId="{66461EBB-9CC6-434C-868D-A0B9849F68E0}" dt="2022-09-19T11:43:04.430" v="6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Reidulf Ekera" userId="S::reidulf.ekera@elvia.no::f4927be7-e749-48e9-8ea8-3ef03d59aa3f" providerId="AD" clId="Web-{A25AE9BA-F341-48EB-A0B7-15D5F4968475}"/>
    <pc:docChg chg="modSld">
      <pc:chgData name="Reidulf Ekera" userId="S::reidulf.ekera@elvia.no::f4927be7-e749-48e9-8ea8-3ef03d59aa3f" providerId="AD" clId="Web-{A25AE9BA-F341-48EB-A0B7-15D5F4968475}" dt="2022-09-16T12:21:39.337" v="6" actId="20577"/>
      <pc:docMkLst>
        <pc:docMk/>
      </pc:docMkLst>
      <pc:sldChg chg="modSp">
        <pc:chgData name="Reidulf Ekera" userId="S::reidulf.ekera@elvia.no::f4927be7-e749-48e9-8ea8-3ef03d59aa3f" providerId="AD" clId="Web-{A25AE9BA-F341-48EB-A0B7-15D5F4968475}" dt="2022-09-16T12:21:39.337" v="6" actId="20577"/>
        <pc:sldMkLst>
          <pc:docMk/>
          <pc:sldMk cId="3011370241" sldId="266"/>
        </pc:sldMkLst>
        <pc:spChg chg="mod">
          <ac:chgData name="Reidulf Ekera" userId="S::reidulf.ekera@elvia.no::f4927be7-e749-48e9-8ea8-3ef03d59aa3f" providerId="AD" clId="Web-{A25AE9BA-F341-48EB-A0B7-15D5F4968475}" dt="2022-09-16T12:21:39.337" v="6" actId="20577"/>
          <ac:spMkLst>
            <pc:docMk/>
            <pc:sldMk cId="3011370241" sldId="266"/>
            <ac:spMk id="5" creationId="{009FC59A-4130-4EC8-8854-786F12335A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19.09.2022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19.09.2022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19.09.2022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19.09.2022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19.09.2022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19.09.2022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19.09.2022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19.09.2022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19.09.2022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19.09.2022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19.09.2022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19.09.2022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19.09.2022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19.09.2022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19.09.2022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19.09.2022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19.09.2022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19.09.2022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19.09.2022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3" descr="Et bilde som inneholder bakke, utendørs, våpen&#10;&#10;Automatisk generert beskrivelse">
            <a:extLst>
              <a:ext uri="{FF2B5EF4-FFF2-40B4-BE49-F238E27FC236}">
                <a16:creationId xmlns:a16="http://schemas.microsoft.com/office/drawing/2014/main" id="{B630E196-E3D4-AD5E-0E6C-2ED4654293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9341" t="-205" r="8791" b="45996"/>
          <a:stretch/>
        </p:blipFill>
        <p:spPr>
          <a:xfrm>
            <a:off x="6156103" y="748458"/>
            <a:ext cx="2526215" cy="1815944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02330"/>
              </p:ext>
            </p:extLst>
          </p:nvPr>
        </p:nvGraphicFramePr>
        <p:xfrm>
          <a:off x="237369" y="1085850"/>
          <a:ext cx="5516364" cy="36355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35166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509262">
                <a:tc gridSpan="2">
                  <a:txBody>
                    <a:bodyPr/>
                    <a:lstStyle/>
                    <a:p>
                      <a:r>
                        <a:rPr lang="nb-NO" sz="1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2021 - 2022 – Bruk av tilhengere – Flere tilfeller hvor hengere har falt av under kjøring</a:t>
                      </a:r>
                      <a:endParaRPr lang="nb-NO" sz="1000" b="1" kern="1200" err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1025594">
                <a:tc>
                  <a:txBody>
                    <a:bodyPr/>
                    <a:lstStyle/>
                    <a:p>
                      <a:r>
                        <a:rPr lang="nb-NO" sz="120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000" b="0" i="0" kern="1200">
                          <a:latin typeface="Red Hat Text"/>
                        </a:rPr>
                        <a:t>Hengere har falt av under kjøring, utløses ofte ved igangkjøring eller på veg av dårligere standard med humpet/hullet kjørebane. Hengere har til nå falt av i relativt lave hastigheter.</a:t>
                      </a:r>
                    </a:p>
                    <a:p>
                      <a:endParaRPr lang="nb-NO" sz="1000" b="0" i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700232">
                <a:tc>
                  <a:txBody>
                    <a:bodyPr/>
                    <a:lstStyle/>
                    <a:p>
                      <a:r>
                        <a:rPr lang="nb-NO" sz="120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noProof="0">
                          <a:latin typeface="Red Hat Text"/>
                        </a:rPr>
                        <a:t>Glemt å kontrollere låsing av kulekobling til </a:t>
                      </a:r>
                      <a:r>
                        <a:rPr lang="nb-NO" sz="1000" b="0" i="0" noProof="0" err="1">
                          <a:latin typeface="Red Hat Text"/>
                        </a:rPr>
                        <a:t>hengerkule</a:t>
                      </a:r>
                      <a:r>
                        <a:rPr lang="nb-NO" sz="1000" b="0" i="0" noProof="0">
                          <a:latin typeface="Red Hat Text"/>
                        </a:rPr>
                        <a:t>.</a:t>
                      </a:r>
                    </a:p>
                    <a:p>
                      <a:pPr lvl="0">
                        <a:buNone/>
                      </a:pPr>
                      <a:r>
                        <a:rPr lang="nb-NO" sz="1000" b="0" i="0" noProof="0">
                          <a:latin typeface="Red Hat Text"/>
                        </a:rPr>
                        <a:t>Slitasje på hengerkuler og/eller i kulekobling.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700232">
                <a:tc>
                  <a:txBody>
                    <a:bodyPr/>
                    <a:lstStyle/>
                    <a:p>
                      <a:r>
                        <a:rPr lang="nb-NO" sz="120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000" b="0" i="0" noProof="0">
                          <a:latin typeface="Red Hat Text"/>
                        </a:rPr>
                        <a:t>Middels. Hittil ikke fått alvorlig konsekvens utover skade på eget materiell.</a:t>
                      </a:r>
                    </a:p>
                    <a:p>
                      <a:endParaRPr lang="nb-NO" sz="1000" b="0" i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700232">
                <a:tc>
                  <a:txBody>
                    <a:bodyPr/>
                    <a:lstStyle/>
                    <a:p>
                      <a:r>
                        <a:rPr lang="nb-NO" sz="120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000" b="0" i="0" u="none" strike="noStrike" noProof="0">
                          <a:latin typeface="Red Hat Text"/>
                        </a:rPr>
                        <a:t>Alvorlig.  Potensiale for alvorlige trafikkulykker eller annen alvorlig personskade på 3d. person eller egne ansatte. Se noen referanser side 2 </a:t>
                      </a:r>
                    </a:p>
                    <a:p>
                      <a:endParaRPr lang="nb-NO" sz="1000" b="0" i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00">
                <a:latin typeface="Red Hat Text"/>
              </a:rPr>
              <a:t>RUH </a:t>
            </a:r>
            <a:r>
              <a:rPr lang="nb-NO" sz="800" err="1">
                <a:latin typeface="Red Hat Text"/>
              </a:rPr>
              <a:t>ID:div</a:t>
            </a:r>
            <a:r>
              <a:rPr lang="nb-NO" sz="800">
                <a:latin typeface="Red Hat Text"/>
              </a:rPr>
              <a:t> 2021 - 2022</a:t>
            </a:r>
            <a:endParaRPr lang="nb-NO" sz="825">
              <a:solidFill>
                <a:prstClr val="white">
                  <a:lumMod val="50000"/>
                </a:prstClr>
              </a:solidFill>
              <a:latin typeface="Red Hat Text" panose="02010503040201060303" pitchFamily="2" charset="77"/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38776"/>
              </p:ext>
            </p:extLst>
          </p:nvPr>
        </p:nvGraphicFramePr>
        <p:xfrm>
          <a:off x="5848750" y="2608588"/>
          <a:ext cx="2851643" cy="211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43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38217">
                <a:tc>
                  <a:txBody>
                    <a:bodyPr/>
                    <a:lstStyle/>
                    <a:p>
                      <a:r>
                        <a:rPr lang="nb-NO" sz="120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775643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Arial"/>
                        </a:rPr>
                        <a:t>Alltid sjekke at kule og kulekobling er i orden og at kulekobling har gått helt i lås på kule før kjøring, samt at sikkerhetswiren er koblet riktig til bilen.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Arial"/>
                        </a:rPr>
                        <a:t>Systematisk kontroll av hengere og kulekobling.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Arial"/>
                        </a:rPr>
                        <a:t>Kontroll av kule tatt inn i vernerundeskjema bil.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Arial"/>
                        </a:rPr>
                        <a:t>Skadet eller defekt henger merkes tydelig og settes til side for reparasjon eller skroting. 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1281C02-658F-4794-BC59-2B51AD86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464488"/>
            <a:ext cx="9144000" cy="270096"/>
          </a:xfrm>
        </p:spPr>
        <p:txBody>
          <a:bodyPr vert="horz" lIns="0" tIns="0" rIns="0" bIns="0" rtlCol="0" anchor="ctr">
            <a:noAutofit/>
          </a:bodyPr>
          <a:lstStyle/>
          <a:p>
            <a:pPr marL="94615" lvl="1" algn="ctr">
              <a:lnSpc>
                <a:spcPct val="90000"/>
              </a:lnSpc>
              <a:spcBef>
                <a:spcPts val="750"/>
              </a:spcBef>
            </a:pPr>
            <a:r>
              <a:rPr lang="nb-NO" sz="1200">
                <a:ea typeface="+mn-lt"/>
                <a:cs typeface="+mn-lt"/>
              </a:rPr>
              <a:t>Korrekt tilkobling og lasting av tilhenger er sjåførens ansvar, mangler på dette kan få store konsekvenser.</a:t>
            </a:r>
            <a:endParaRPr lang="nb-NO" sz="120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15ED303-D852-4B12-A80C-73F603C22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71" y="945395"/>
            <a:ext cx="2654383" cy="2738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ittel 2">
            <a:extLst>
              <a:ext uri="{FF2B5EF4-FFF2-40B4-BE49-F238E27FC236}">
                <a16:creationId xmlns:a16="http://schemas.microsoft.com/office/drawing/2014/main" id="{E29C2D07-4956-4AE6-8EF5-0B09FE2A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56339"/>
            <a:ext cx="3599846" cy="445180"/>
          </a:xfrm>
        </p:spPr>
        <p:txBody>
          <a:bodyPr anchor="b">
            <a:normAutofit/>
          </a:bodyPr>
          <a:lstStyle/>
          <a:p>
            <a:r>
              <a:rPr lang="nb-NO"/>
              <a:t>Potensiale:</a:t>
            </a: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66862223-B051-4A8C-8D7C-CDA7D6B27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662" y="945395"/>
            <a:ext cx="2456675" cy="2738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A46CDC1D-C46F-4DDB-B7E8-DDC4DAFBA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444" y="945395"/>
            <a:ext cx="2761587" cy="2757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C8880FA9-1650-444A-AA8E-4523712AFB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65" t="15014" r="10158" b="28334"/>
          <a:stretch/>
        </p:blipFill>
        <p:spPr>
          <a:xfrm>
            <a:off x="7730836" y="3600073"/>
            <a:ext cx="1298065" cy="647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DDE9A820-B6A3-44D3-A7EA-1B85DEF63343}"/>
              </a:ext>
            </a:extLst>
          </p:cNvPr>
          <p:cNvCxnSpPr>
            <a:cxnSpLocks/>
          </p:cNvCxnSpPr>
          <p:nvPr/>
        </p:nvCxnSpPr>
        <p:spPr>
          <a:xfrm flipH="1">
            <a:off x="8262453" y="3471435"/>
            <a:ext cx="153312" cy="3948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255478A8-EB3A-4782-B75B-330763DE9AD4}"/>
              </a:ext>
            </a:extLst>
          </p:cNvPr>
          <p:cNvSpPr/>
          <p:nvPr/>
        </p:nvSpPr>
        <p:spPr>
          <a:xfrm>
            <a:off x="7621938" y="3831994"/>
            <a:ext cx="848581" cy="503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80730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20" ma:contentTypeDescription="Opprett et nytt dokument." ma:contentTypeScope="" ma:versionID="8fdabed5e924ae5597df06302391cc1a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5ee7c1626cafb6a601c2056b4f58e9fa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SpeedyCraft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Reidulf Ekera</DisplayName>
        <AccountId>75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false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7E75304-0A18-4F21-B59A-C9ECC5D6BEC5}"/>
</file>

<file path=customXml/itemProps2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5B1BAC-5AF3-426D-AD74-361DCA4992AF}">
  <ds:schemaRefs>
    <ds:schemaRef ds:uri="a8f0b6f9-2b67-4617-a70c-e96b3cb34168"/>
    <ds:schemaRef ds:uri="bd6ed28d-af38-44fd-b7e0-25d28c6ead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Application>Microsoft Office PowerPoint</Application>
  <PresentationFormat>On-screen Show (16:9)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1_Office-tema</vt:lpstr>
      <vt:lpstr>Læringsark</vt:lpstr>
      <vt:lpstr>Potensiale: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Mistet henger</dc:title>
  <dc:creator>Nilsen, Knut Henrik</dc:creator>
  <dc:description>template by addpoint.no</dc:description>
  <cp:revision>1</cp:revision>
  <dcterms:created xsi:type="dcterms:W3CDTF">2017-08-30T13:22:09Z</dcterms:created>
  <dcterms:modified xsi:type="dcterms:W3CDTF">2022-09-19T11:43:50Z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MediaServiceImageTags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igrationWizId">
    <vt:lpwstr>3ec29678-00b2-4473-9672-03e6e32961f2</vt:lpwstr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</Properties>
</file>