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CF1213-6AFA-41A9-A5F1-294B30956AA1}" v="4" dt="2021-12-16T06:40:49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0" d="100"/>
          <a:sy n="190" d="100"/>
        </p:scale>
        <p:origin x="168" y="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78750BB3-766F-449B-9C9A-C95EE4F21955}"/>
    <pc:docChg chg="modSld">
      <pc:chgData name="Jan Steinar Kveno" userId="1eb52f07-71e5-4d14-92c8-33481ad15a69" providerId="ADAL" clId="{78750BB3-766F-449B-9C9A-C95EE4F21955}" dt="2021-11-15T06:25:37.078" v="2" actId="1076"/>
      <pc:docMkLst>
        <pc:docMk/>
      </pc:docMkLst>
      <pc:sldChg chg="modSp mod">
        <pc:chgData name="Jan Steinar Kveno" userId="1eb52f07-71e5-4d14-92c8-33481ad15a69" providerId="ADAL" clId="{78750BB3-766F-449B-9C9A-C95EE4F21955}" dt="2021-11-15T06:25:37.078" v="2" actId="1076"/>
        <pc:sldMkLst>
          <pc:docMk/>
          <pc:sldMk cId="3191417455" sldId="264"/>
        </pc:sldMkLst>
        <pc:spChg chg="mod">
          <ac:chgData name="Jan Steinar Kveno" userId="1eb52f07-71e5-4d14-92c8-33481ad15a69" providerId="ADAL" clId="{78750BB3-766F-449B-9C9A-C95EE4F21955}" dt="2021-11-15T06:25:37.078" v="2" actId="1076"/>
          <ac:spMkLst>
            <pc:docMk/>
            <pc:sldMk cId="3191417455" sldId="264"/>
            <ac:spMk id="3" creationId="{796AA78A-8CAD-479C-B3DB-CBAB1CD9900A}"/>
          </ac:spMkLst>
        </pc:spChg>
      </pc:sldChg>
    </pc:docChg>
  </pc:docChgLst>
  <pc:docChgLst>
    <pc:chgData name="Jan Steinar Kveno" userId="1eb52f07-71e5-4d14-92c8-33481ad15a69" providerId="ADAL" clId="{E8FD0528-B63E-442E-A78C-31C304232DEC}"/>
    <pc:docChg chg="undo custSel modSld">
      <pc:chgData name="Jan Steinar Kveno" userId="1eb52f07-71e5-4d14-92c8-33481ad15a69" providerId="ADAL" clId="{E8FD0528-B63E-442E-A78C-31C304232DEC}" dt="2021-12-08T08:58:47.966" v="1093" actId="20577"/>
      <pc:docMkLst>
        <pc:docMk/>
      </pc:docMkLst>
      <pc:sldChg chg="addSp delSp modSp mod">
        <pc:chgData name="Jan Steinar Kveno" userId="1eb52f07-71e5-4d14-92c8-33481ad15a69" providerId="ADAL" clId="{E8FD0528-B63E-442E-A78C-31C304232DEC}" dt="2021-12-08T08:58:47.966" v="1093" actId="20577"/>
        <pc:sldMkLst>
          <pc:docMk/>
          <pc:sldMk cId="3191417455" sldId="264"/>
        </pc:sldMkLst>
        <pc:spChg chg="del">
          <ac:chgData name="Jan Steinar Kveno" userId="1eb52f07-71e5-4d14-92c8-33481ad15a69" providerId="ADAL" clId="{E8FD0528-B63E-442E-A78C-31C304232DEC}" dt="2021-12-08T08:28:41.374" v="1" actId="21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Jan Steinar Kveno" userId="1eb52f07-71e5-4d14-92c8-33481ad15a69" providerId="ADAL" clId="{E8FD0528-B63E-442E-A78C-31C304232DEC}" dt="2021-12-08T08:28:35.333" v="0" actId="21"/>
          <ac:spMkLst>
            <pc:docMk/>
            <pc:sldMk cId="3191417455" sldId="264"/>
            <ac:spMk id="4" creationId="{00FC8769-9746-405A-9C48-04EB23EAA860}"/>
          </ac:spMkLst>
        </pc:spChg>
        <pc:spChg chg="add del">
          <ac:chgData name="Jan Steinar Kveno" userId="1eb52f07-71e5-4d14-92c8-33481ad15a69" providerId="ADAL" clId="{E8FD0528-B63E-442E-A78C-31C304232DEC}" dt="2021-12-08T08:34:03.027" v="103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Jan Steinar Kveno" userId="1eb52f07-71e5-4d14-92c8-33481ad15a69" providerId="ADAL" clId="{E8FD0528-B63E-442E-A78C-31C304232DEC}" dt="2021-12-08T08:29:05.860" v="14" actId="20577"/>
          <ac:spMkLst>
            <pc:docMk/>
            <pc:sldMk cId="3191417455" sldId="264"/>
            <ac:spMk id="7" creationId="{390954B9-808C-1649-AA9B-AD05571CDE77}"/>
          </ac:spMkLst>
        </pc:spChg>
        <pc:graphicFrameChg chg="mod modGraphic">
          <ac:chgData name="Jan Steinar Kveno" userId="1eb52f07-71e5-4d14-92c8-33481ad15a69" providerId="ADAL" clId="{E8FD0528-B63E-442E-A78C-31C304232DEC}" dt="2021-12-08T08:58:47.966" v="1093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Jan Steinar Kveno" userId="1eb52f07-71e5-4d14-92c8-33481ad15a69" providerId="ADAL" clId="{E8FD0528-B63E-442E-A78C-31C304232DEC}" dt="2021-12-08T08:56:14.843" v="1086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Jan Steinar Kveno" userId="1eb52f07-71e5-4d14-92c8-33481ad15a69" providerId="ADAL" clId="{E8FD0528-B63E-442E-A78C-31C304232DEC}" dt="2021-12-08T08:31:50.142" v="98"/>
          <ac:picMkLst>
            <pc:docMk/>
            <pc:sldMk cId="3191417455" sldId="264"/>
            <ac:picMk id="9" creationId="{7C598913-2173-4417-AA03-B313A56FDCB1}"/>
          </ac:picMkLst>
        </pc:picChg>
        <pc:picChg chg="add del mod">
          <ac:chgData name="Jan Steinar Kveno" userId="1eb52f07-71e5-4d14-92c8-33481ad15a69" providerId="ADAL" clId="{E8FD0528-B63E-442E-A78C-31C304232DEC}" dt="2021-12-08T08:32:26.553" v="102"/>
          <ac:picMkLst>
            <pc:docMk/>
            <pc:sldMk cId="3191417455" sldId="264"/>
            <ac:picMk id="10" creationId="{3451E982-4768-4DC6-9707-51C3E97034B5}"/>
          </ac:picMkLst>
        </pc:picChg>
        <pc:picChg chg="add mod">
          <ac:chgData name="Jan Steinar Kveno" userId="1eb52f07-71e5-4d14-92c8-33481ad15a69" providerId="ADAL" clId="{E8FD0528-B63E-442E-A78C-31C304232DEC}" dt="2021-12-08T08:34:11.390" v="104" actId="14100"/>
          <ac:picMkLst>
            <pc:docMk/>
            <pc:sldMk cId="3191417455" sldId="264"/>
            <ac:picMk id="11" creationId="{52D6AF25-EF82-4EA5-9877-D96E891D592B}"/>
          </ac:picMkLst>
        </pc:picChg>
      </pc:sldChg>
    </pc:docChg>
  </pc:docChgLst>
  <pc:docChgLst>
    <pc:chgData name="Jan Steinar Kveno" userId="1eb52f07-71e5-4d14-92c8-33481ad15a69" providerId="ADAL" clId="{63CF1213-6AFA-41A9-A5F1-294B30956AA1}"/>
    <pc:docChg chg="modSld">
      <pc:chgData name="Jan Steinar Kveno" userId="1eb52f07-71e5-4d14-92c8-33481ad15a69" providerId="ADAL" clId="{63CF1213-6AFA-41A9-A5F1-294B30956AA1}" dt="2021-12-23T08:48:27.615" v="260" actId="20577"/>
      <pc:docMkLst>
        <pc:docMk/>
      </pc:docMkLst>
      <pc:sldChg chg="modSp mod">
        <pc:chgData name="Jan Steinar Kveno" userId="1eb52f07-71e5-4d14-92c8-33481ad15a69" providerId="ADAL" clId="{63CF1213-6AFA-41A9-A5F1-294B30956AA1}" dt="2021-12-23T08:48:27.615" v="260" actId="20577"/>
        <pc:sldMkLst>
          <pc:docMk/>
          <pc:sldMk cId="3191417455" sldId="264"/>
        </pc:sldMkLst>
        <pc:graphicFrameChg chg="mod modGraphic">
          <ac:chgData name="Jan Steinar Kveno" userId="1eb52f07-71e5-4d14-92c8-33481ad15a69" providerId="ADAL" clId="{63CF1213-6AFA-41A9-A5F1-294B30956AA1}" dt="2021-12-23T08:48:27.615" v="260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Jan Steinar Kveno" userId="1eb52f07-71e5-4d14-92c8-33481ad15a69" providerId="ADAL" clId="{63CF1213-6AFA-41A9-A5F1-294B30956AA1}" dt="2021-12-16T06:38:48.272" v="12" actId="113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Jan Steinar Kveno" userId="1eb52f07-71e5-4d14-92c8-33481ad15a69" providerId="ADAL" clId="{63CF1213-6AFA-41A9-A5F1-294B30956AA1}" dt="2021-12-13T12:29:07.905" v="1" actId="14100"/>
          <ac:picMkLst>
            <pc:docMk/>
            <pc:sldMk cId="3191417455" sldId="264"/>
            <ac:picMk id="11" creationId="{52D6AF25-EF82-4EA5-9877-D96E891D592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2021-12-23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2021-12-23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2021-12-23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2021-12-23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2021-12-23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2021-12-23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2021-12-23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2021-12-23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2021-12-23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2021-12-23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2021-12-23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2021-12-23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2021-12-23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2021-12-23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2021-12-23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2021-12-23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2021-12-23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2021-12-23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2021-12-23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ssholder for bilde 10">
            <a:extLst>
              <a:ext uri="{FF2B5EF4-FFF2-40B4-BE49-F238E27FC236}">
                <a16:creationId xmlns:a16="http://schemas.microsoft.com/office/drawing/2014/main" id="{52D6AF25-EF82-4EA5-9877-D96E891D592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17209" b="17209"/>
          <a:stretch>
            <a:fillRect/>
          </a:stretch>
        </p:blipFill>
        <p:spPr>
          <a:xfrm>
            <a:off x="5986954" y="943438"/>
            <a:ext cx="2851150" cy="181405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404641"/>
              </p:ext>
            </p:extLst>
          </p:nvPr>
        </p:nvGraphicFramePr>
        <p:xfrm>
          <a:off x="429239" y="943438"/>
          <a:ext cx="5201914" cy="38313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22.11.2021 – Vedlikeholdsrydding – Fallskade ved forflytning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På vei til strekningen hvor det skal linjeryddes, sklir linjerydder på vei ned et mosebelagt svaberg. faller forkjært med venstre bein under seg, noe som medfører vridning av kne med overbelastning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av muskel/senefeste øverst på yttersida av leggen. </a:t>
                      </a:r>
                      <a:r>
                        <a:rPr lang="nb-NO" sz="1000" b="1" i="0" u="none" strike="noStrike" kern="1200" baseline="0" noProof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Linjerydder </a:t>
                      </a: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funksjonstester kneet og beskriver at leddet føles i orden. Han føler seg litt øm i leggen, men han forsøker å jobbe forsiktig videre. Leggen blir allikevel så vond etterhvert at han avslutter arbeidet etter lunsj. Han oppsøker deretter lege og blir sykemeldt.</a:t>
                      </a:r>
                      <a:endParaRPr lang="nb-NO" sz="1000" b="1" i="0" kern="1200" dirty="0">
                        <a:latin typeface="Red Hat Text" panose="02010503040201060303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Linjerydder går over et </a:t>
                      </a:r>
                      <a:r>
                        <a:rPr lang="nb-NO" sz="1000" b="1" i="0" u="none" strike="noStrike" kern="1200" baseline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mosebelagt svaberg med </a:t>
                      </a: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helling som er glatt. Han bærer med seg ryddesag som er festet i en arbeidssele. Dårlig planlegging av valgt vei i terrenget. Det var gode mulighet til å gå rundt dette berget. </a:t>
                      </a:r>
                      <a:endParaRPr lang="nb-NO" sz="1000" b="1" i="0" dirty="0">
                        <a:latin typeface="Red Hat Text" panose="02010503040201060303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noProof="0" dirty="0">
                          <a:latin typeface="Red Hat Text" panose="02010503040201060303" pitchFamily="2" charset="0"/>
                        </a:rPr>
                        <a:t>Middels. </a:t>
                      </a: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Muskel- og skjellet-skade som medfører sykemelding.</a:t>
                      </a: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10 dager fravær, deretter  over på tilrettelagt arbeid.</a:t>
                      </a:r>
                      <a:endParaRPr lang="nb-NO" sz="1000" b="1" i="0" dirty="0">
                        <a:latin typeface="Red Hat Text" panose="02010503040201060303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noProof="0" dirty="0">
                          <a:latin typeface="Red Hat Text" panose="02010503040201060303" pitchFamily="2" charset="77"/>
                        </a:rPr>
                        <a:t>Middels. Bruddskade</a:t>
                      </a:r>
                      <a:endParaRPr lang="nb-NO" sz="1000" b="1" i="0" noProof="0" dirty="0">
                        <a:latin typeface="Red Hat Text" panose="02010503040201060303" pitchFamily="2" charset="77"/>
                        <a:cs typeface="Arial" panose="020B0604020202020204" pitchFamily="34" charset="0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30256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25665"/>
              </p:ext>
            </p:extLst>
          </p:nvPr>
        </p:nvGraphicFramePr>
        <p:xfrm>
          <a:off x="5986461" y="2828925"/>
          <a:ext cx="2851643" cy="1949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56608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52916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å velge mest mulig sikker vei når man beveger seg i terrenget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b-NO" sz="1000" b="1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Hensynta at man blir mer ustø og mindre bevegelig når man bærer på, eller har utstyr festet til kroppen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b-NO" sz="1000" b="1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Alltid ha godt skotøy som er tilpasset terrenget og føreforholdene.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purl.org/dc/elements/1.1/"/>
    <ds:schemaRef ds:uri="http://schemas.microsoft.com/office/2006/metadata/properties"/>
    <ds:schemaRef ds:uri="a8f0b6f9-2b67-4617-a70c-e96b3cb34168"/>
    <ds:schemaRef ds:uri="http://schemas.microsoft.com/office/2006/documentManagement/types"/>
    <ds:schemaRef ds:uri="http://schemas.microsoft.com/office/infopath/2007/PartnerControls"/>
    <ds:schemaRef ds:uri="http://purl.org/dc/terms/"/>
    <ds:schemaRef ds:uri="bd6ed28d-af38-44fd-b7e0-25d28c6ead1c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90B77E-3CDA-4636-964B-5C54B7B64A6E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1104</TotalTime>
  <Words>221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2</cp:revision>
  <dcterms:created xsi:type="dcterms:W3CDTF">2017-08-30T13:22:09Z</dcterms:created>
  <dcterms:modified xsi:type="dcterms:W3CDTF">2021-12-23T08:48:37Z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MigrationWizId">
    <vt:lpwstr>3ec29678-00b2-4473-9672-03e6e32961f2</vt:lpwstr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