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7E274-0C63-43C7-80AC-E558158D34D7}" v="2" dt="2021-04-30T08:28:26.163"/>
    <p1510:client id="{960C2B89-E7E9-4E74-A263-39E0DA90A436}" v="4" dt="2021-04-30T08:28:06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S::reidulf.ekera@elvia.no::f4927be7-e749-48e9-8ea8-3ef03d59aa3f" providerId="AD" clId="Web-{83B90236-4B57-4541-8E4D-CEBC22680395}"/>
    <pc:docChg chg="modSld">
      <pc:chgData name="Reidulf Ekera" userId="S::reidulf.ekera@elvia.no::f4927be7-e749-48e9-8ea8-3ef03d59aa3f" providerId="AD" clId="Web-{83B90236-4B57-4541-8E4D-CEBC22680395}" dt="2021-04-07T10:53:08.486" v="105"/>
      <pc:docMkLst>
        <pc:docMk/>
      </pc:docMkLst>
      <pc:sldChg chg="addSp delSp modSp">
        <pc:chgData name="Reidulf Ekera" userId="S::reidulf.ekera@elvia.no::f4927be7-e749-48e9-8ea8-3ef03d59aa3f" providerId="AD" clId="Web-{83B90236-4B57-4541-8E4D-CEBC22680395}" dt="2021-04-07T10:53:08.486" v="105"/>
        <pc:sldMkLst>
          <pc:docMk/>
          <pc:sldMk cId="3191417455" sldId="264"/>
        </pc:sldMkLst>
        <pc:spChg chg="del">
          <ac:chgData name="Reidulf Ekera" userId="S::reidulf.ekera@elvia.no::f4927be7-e749-48e9-8ea8-3ef03d59aa3f" providerId="AD" clId="Web-{83B90236-4B57-4541-8E4D-CEBC22680395}" dt="2021-04-07T10:35:39.232" v="104"/>
          <ac:spMkLst>
            <pc:docMk/>
            <pc:sldMk cId="3191417455" sldId="264"/>
            <ac:spMk id="5" creationId="{357D348D-9334-48EE-A371-4335E1C96C8E}"/>
          </ac:spMkLst>
        </pc:spChg>
        <pc:graphicFrameChg chg="mod modGraphic">
          <ac:chgData name="Reidulf Ekera" userId="S::reidulf.ekera@elvia.no::f4927be7-e749-48e9-8ea8-3ef03d59aa3f" providerId="AD" clId="Web-{83B90236-4B57-4541-8E4D-CEBC22680395}" dt="2021-04-07T10:16:02.743" v="2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83B90236-4B57-4541-8E4D-CEBC22680395}" dt="2021-04-07T10:17:30.698" v="103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 ord modCrop">
          <ac:chgData name="Reidulf Ekera" userId="S::reidulf.ekera@elvia.no::f4927be7-e749-48e9-8ea8-3ef03d59aa3f" providerId="AD" clId="Web-{83B90236-4B57-4541-8E4D-CEBC22680395}" dt="2021-04-07T10:53:08.486" v="105"/>
          <ac:picMkLst>
            <pc:docMk/>
            <pc:sldMk cId="3191417455" sldId="264"/>
            <ac:picMk id="3" creationId="{B445CDAA-18D3-4A9F-93FD-3A2B97AE07AB}"/>
          </ac:picMkLst>
        </pc:picChg>
      </pc:sldChg>
    </pc:docChg>
  </pc:docChgLst>
  <pc:docChgLst>
    <pc:chgData name="Reidulf Ekera" userId="f4927be7-e749-48e9-8ea8-3ef03d59aa3f" providerId="ADAL" clId="{19D6F3F7-A9C3-408F-A9CB-869585458C76}"/>
    <pc:docChg chg="custSel modSld">
      <pc:chgData name="Reidulf Ekera" userId="f4927be7-e749-48e9-8ea8-3ef03d59aa3f" providerId="ADAL" clId="{19D6F3F7-A9C3-408F-A9CB-869585458C76}" dt="2021-03-25T16:59:07.497" v="1130" actId="5793"/>
      <pc:docMkLst>
        <pc:docMk/>
      </pc:docMkLst>
      <pc:sldChg chg="delSp modSp mod">
        <pc:chgData name="Reidulf Ekera" userId="f4927be7-e749-48e9-8ea8-3ef03d59aa3f" providerId="ADAL" clId="{19D6F3F7-A9C3-408F-A9CB-869585458C76}" dt="2021-03-25T16:59:07.497" v="1130" actId="5793"/>
        <pc:sldMkLst>
          <pc:docMk/>
          <pc:sldMk cId="3191417455" sldId="264"/>
        </pc:sldMkLst>
        <pc:spChg chg="del">
          <ac:chgData name="Reidulf Ekera" userId="f4927be7-e749-48e9-8ea8-3ef03d59aa3f" providerId="ADAL" clId="{19D6F3F7-A9C3-408F-A9CB-869585458C76}" dt="2021-03-25T16:30:41.849" v="6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19D6F3F7-A9C3-408F-A9CB-869585458C76}" dt="2021-03-25T16:30:38.013" v="5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19D6F3F7-A9C3-408F-A9CB-869585458C76}" dt="2021-03-25T16:30:26.931" v="4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Reidulf Ekera" userId="f4927be7-e749-48e9-8ea8-3ef03d59aa3f" providerId="ADAL" clId="{19D6F3F7-A9C3-408F-A9CB-869585458C76}" dt="2021-03-25T16:57:53.392" v="111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19D6F3F7-A9C3-408F-A9CB-869585458C76}" dt="2021-03-25T16:59:07.497" v="1130" actId="579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DCBA23BA-417F-46D2-82A3-70CF85A36784}"/>
    <pc:docChg chg="modSld">
      <pc:chgData name="Reidulf Ekera" userId="S::reidulf.ekera@elvia.no::f4927be7-e749-48e9-8ea8-3ef03d59aa3f" providerId="AD" clId="Web-{DCBA23BA-417F-46D2-82A3-70CF85A36784}" dt="2021-04-10T22:38:28.552" v="7"/>
      <pc:docMkLst>
        <pc:docMk/>
      </pc:docMkLst>
      <pc:sldChg chg="modSp">
        <pc:chgData name="Reidulf Ekera" userId="S::reidulf.ekera@elvia.no::f4927be7-e749-48e9-8ea8-3ef03d59aa3f" providerId="AD" clId="Web-{DCBA23BA-417F-46D2-82A3-70CF85A36784}" dt="2021-04-10T22:38:28.552" v="7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DCBA23BA-417F-46D2-82A3-70CF85A36784}" dt="2021-04-10T22:38:28.552" v="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1279c3cc-6e74-4314-a4cd-7d733113e553" providerId="ADAL" clId="{52E7E274-0C63-43C7-80AC-E558158D34D7}"/>
    <pc:docChg chg="custSel modSld">
      <pc:chgData name="Kjetil Utrimark" userId="1279c3cc-6e74-4314-a4cd-7d733113e553" providerId="ADAL" clId="{52E7E274-0C63-43C7-80AC-E558158D34D7}" dt="2021-04-21T06:34:21.035" v="172" actId="1076"/>
      <pc:docMkLst>
        <pc:docMk/>
      </pc:docMkLst>
      <pc:sldChg chg="modSp mod">
        <pc:chgData name="Kjetil Utrimark" userId="1279c3cc-6e74-4314-a4cd-7d733113e553" providerId="ADAL" clId="{52E7E274-0C63-43C7-80AC-E558158D34D7}" dt="2021-04-21T06:34:21.035" v="172" actId="1076"/>
        <pc:sldMkLst>
          <pc:docMk/>
          <pc:sldMk cId="3191417455" sldId="264"/>
        </pc:sldMkLst>
        <pc:graphicFrameChg chg="modGraphic">
          <ac:chgData name="Kjetil Utrimark" userId="1279c3cc-6e74-4314-a4cd-7d733113e553" providerId="ADAL" clId="{52E7E274-0C63-43C7-80AC-E558158D34D7}" dt="2021-04-21T06:30:45.680" v="14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52E7E274-0C63-43C7-80AC-E558158D34D7}" dt="2021-04-21T06:34:21.035" v="172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Kjetil Utrimark" userId="1279c3cc-6e74-4314-a4cd-7d733113e553" providerId="ADAL" clId="{52E7E274-0C63-43C7-80AC-E558158D34D7}" dt="2021-04-21T06:34:09.973" v="169" actId="14100"/>
          <ac:picMkLst>
            <pc:docMk/>
            <pc:sldMk cId="3191417455" sldId="264"/>
            <ac:picMk id="3" creationId="{B445CDAA-18D3-4A9F-93FD-3A2B97AE07AB}"/>
          </ac:picMkLst>
        </pc:picChg>
      </pc:sldChg>
    </pc:docChg>
  </pc:docChgLst>
  <pc:docChgLst>
    <pc:chgData name="Kjetil Utrimark" userId="S::kjetil.utrimark@elvia.no::1279c3cc-6e74-4314-a4cd-7d733113e553" providerId="AD" clId="Web-{960C2B89-E7E9-4E74-A263-39E0DA90A436}"/>
    <pc:docChg chg="modSld">
      <pc:chgData name="Kjetil Utrimark" userId="S::kjetil.utrimark@elvia.no::1279c3cc-6e74-4314-a4cd-7d733113e553" providerId="AD" clId="Web-{960C2B89-E7E9-4E74-A263-39E0DA90A436}" dt="2021-04-30T08:28:06.387" v="3"/>
      <pc:docMkLst>
        <pc:docMk/>
      </pc:docMkLst>
      <pc:sldChg chg="addSp delSp modSp">
        <pc:chgData name="Kjetil Utrimark" userId="S::kjetil.utrimark@elvia.no::1279c3cc-6e74-4314-a4cd-7d733113e553" providerId="AD" clId="Web-{960C2B89-E7E9-4E74-A263-39E0DA90A436}" dt="2021-04-30T08:28:06.387" v="3"/>
        <pc:sldMkLst>
          <pc:docMk/>
          <pc:sldMk cId="3191417455" sldId="264"/>
        </pc:sldMkLst>
        <pc:picChg chg="ord">
          <ac:chgData name="Kjetil Utrimark" userId="S::kjetil.utrimark@elvia.no::1279c3cc-6e74-4314-a4cd-7d733113e553" providerId="AD" clId="Web-{960C2B89-E7E9-4E74-A263-39E0DA90A436}" dt="2021-04-30T08:27:46.917" v="0"/>
          <ac:picMkLst>
            <pc:docMk/>
            <pc:sldMk cId="3191417455" sldId="264"/>
            <ac:picMk id="3" creationId="{B445CDAA-18D3-4A9F-93FD-3A2B97AE07AB}"/>
          </ac:picMkLst>
        </pc:picChg>
        <pc:picChg chg="add del mod">
          <ac:chgData name="Kjetil Utrimark" userId="S::kjetil.utrimark@elvia.no::1279c3cc-6e74-4314-a4cd-7d733113e553" providerId="AD" clId="Web-{960C2B89-E7E9-4E74-A263-39E0DA90A436}" dt="2021-04-30T08:28:06.387" v="3"/>
          <ac:picMkLst>
            <pc:docMk/>
            <pc:sldMk cId="3191417455" sldId="264"/>
            <ac:picMk id="4" creationId="{538950EB-D550-4DF1-B68E-2D34D298315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2021-04-30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2021-04-30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2021-04-30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2021-04-30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2021-04-30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2021-04-30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2021-04-30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2021-04-30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2021-04-30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2021-04-30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2021-04-30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2021-04-30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2021-04-30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2021-04-30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693958"/>
              </p:ext>
            </p:extLst>
          </p:nvPr>
        </p:nvGraphicFramePr>
        <p:xfrm>
          <a:off x="477366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04.03.2021 – Fall ved entring gravemaskin - kuttskade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Ved entring av gravemaskin skled gravemaskinfører på beltet. I fallet slo fører leggen inn i kanten på beltet.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/>
                        </a:rPr>
                        <a:t>Glatt på grunn av is og snø på beltet.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Førstehjelp i form av vask/rens og plaster/bandasje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Oppsøkte deretter fastlege, fikk da sydd 3 sting.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Middels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Alvorligere sårskader og bruddskader.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24319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336804"/>
              </p:ext>
            </p:extLst>
          </p:nvPr>
        </p:nvGraphicFramePr>
        <p:xfrm>
          <a:off x="5986463" y="2709012"/>
          <a:ext cx="2851643" cy="1920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27559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5166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På beltemaskiner er beltet ofte en naturlig entringsvei opp i maskinen, stålbelter er glatte.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Viktig å stille opp maskinen slik at entring kan gjøres fra tilrettelagt entringsvei.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Alltid ha sikkert grep om håndtak og kroppen vendt mot maskinen.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Være obs. i forhold til snø/is på entringspunktene.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Godt skotøy med anti-skli egenskaper vil også kunne bidra til sikker entring.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3" name="Bilde 3" descr="Et bilde som inneholder tekst, kart, linjetegning&#10;&#10;Automatisk generert beskrivelse">
            <a:extLst>
              <a:ext uri="{FF2B5EF4-FFF2-40B4-BE49-F238E27FC236}">
                <a16:creationId xmlns:a16="http://schemas.microsoft.com/office/drawing/2014/main" id="{B445CDAA-18D3-4A9F-93FD-3A2B97AE07A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8991" b="8991"/>
          <a:stretch/>
        </p:blipFill>
        <p:spPr>
          <a:xfrm>
            <a:off x="5925952" y="1085850"/>
            <a:ext cx="2851150" cy="1596838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C3534FE-D9C1-4279-8EA3-2CA5D9416212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a8f0b6f9-2b67-4617-a70c-e96b3cb34168"/>
    <ds:schemaRef ds:uri="bd6ed28d-af38-44fd-b7e0-25d28c6ead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1105</TotalTime>
  <Words>145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21</cp:revision>
  <dcterms:created xsi:type="dcterms:W3CDTF">2017-08-30T13:22:09Z</dcterms:created>
  <dcterms:modified xsi:type="dcterms:W3CDTF">2021-04-30T08:29:22Z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