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E7E274-0C63-43C7-80AC-E558158D34D7}" v="2" dt="2021-04-30T08:28:26.163"/>
    <p1510:client id="{960C2B89-E7E9-4E74-A263-39E0DA90A436}" v="4" dt="2021-04-30T08:28:06.3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idulf Ekera" userId="S::reidulf.ekera@elvia.no::f4927be7-e749-48e9-8ea8-3ef03d59aa3f" providerId="AD" clId="Web-{83B90236-4B57-4541-8E4D-CEBC22680395}"/>
    <pc:docChg chg="modSld">
      <pc:chgData name="Reidulf Ekera" userId="S::reidulf.ekera@elvia.no::f4927be7-e749-48e9-8ea8-3ef03d59aa3f" providerId="AD" clId="Web-{83B90236-4B57-4541-8E4D-CEBC22680395}" dt="2021-04-07T10:53:08.486" v="105"/>
      <pc:docMkLst>
        <pc:docMk/>
      </pc:docMkLst>
      <pc:sldChg chg="addSp delSp modSp">
        <pc:chgData name="Reidulf Ekera" userId="S::reidulf.ekera@elvia.no::f4927be7-e749-48e9-8ea8-3ef03d59aa3f" providerId="AD" clId="Web-{83B90236-4B57-4541-8E4D-CEBC22680395}" dt="2021-04-07T10:53:08.486" v="105"/>
        <pc:sldMkLst>
          <pc:docMk/>
          <pc:sldMk cId="3191417455" sldId="264"/>
        </pc:sldMkLst>
        <pc:spChg chg="del">
          <ac:chgData name="Reidulf Ekera" userId="S::reidulf.ekera@elvia.no::f4927be7-e749-48e9-8ea8-3ef03d59aa3f" providerId="AD" clId="Web-{83B90236-4B57-4541-8E4D-CEBC22680395}" dt="2021-04-07T10:35:39.232" v="104"/>
          <ac:spMkLst>
            <pc:docMk/>
            <pc:sldMk cId="3191417455" sldId="264"/>
            <ac:spMk id="5" creationId="{357D348D-9334-48EE-A371-4335E1C96C8E}"/>
          </ac:spMkLst>
        </pc:spChg>
        <pc:graphicFrameChg chg="mod modGraphic">
          <ac:chgData name="Reidulf Ekera" userId="S::reidulf.ekera@elvia.no::f4927be7-e749-48e9-8ea8-3ef03d59aa3f" providerId="AD" clId="Web-{83B90236-4B57-4541-8E4D-CEBC22680395}" dt="2021-04-07T10:16:02.743" v="23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Reidulf Ekera" userId="S::reidulf.ekera@elvia.no::f4927be7-e749-48e9-8ea8-3ef03d59aa3f" providerId="AD" clId="Web-{83B90236-4B57-4541-8E4D-CEBC22680395}" dt="2021-04-07T10:17:30.698" v="103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add mod ord modCrop">
          <ac:chgData name="Reidulf Ekera" userId="S::reidulf.ekera@elvia.no::f4927be7-e749-48e9-8ea8-3ef03d59aa3f" providerId="AD" clId="Web-{83B90236-4B57-4541-8E4D-CEBC22680395}" dt="2021-04-07T10:53:08.486" v="105"/>
          <ac:picMkLst>
            <pc:docMk/>
            <pc:sldMk cId="3191417455" sldId="264"/>
            <ac:picMk id="3" creationId="{B445CDAA-18D3-4A9F-93FD-3A2B97AE07AB}"/>
          </ac:picMkLst>
        </pc:picChg>
      </pc:sldChg>
    </pc:docChg>
  </pc:docChgLst>
  <pc:docChgLst>
    <pc:chgData name="Reidulf Ekera" userId="f4927be7-e749-48e9-8ea8-3ef03d59aa3f" providerId="ADAL" clId="{19D6F3F7-A9C3-408F-A9CB-869585458C76}"/>
    <pc:docChg chg="custSel modSld">
      <pc:chgData name="Reidulf Ekera" userId="f4927be7-e749-48e9-8ea8-3ef03d59aa3f" providerId="ADAL" clId="{19D6F3F7-A9C3-408F-A9CB-869585458C76}" dt="2021-03-25T16:59:07.497" v="1130" actId="5793"/>
      <pc:docMkLst>
        <pc:docMk/>
      </pc:docMkLst>
      <pc:sldChg chg="delSp modSp mod">
        <pc:chgData name="Reidulf Ekera" userId="f4927be7-e749-48e9-8ea8-3ef03d59aa3f" providerId="ADAL" clId="{19D6F3F7-A9C3-408F-A9CB-869585458C76}" dt="2021-03-25T16:59:07.497" v="1130" actId="5793"/>
        <pc:sldMkLst>
          <pc:docMk/>
          <pc:sldMk cId="3191417455" sldId="264"/>
        </pc:sldMkLst>
        <pc:spChg chg="del">
          <ac:chgData name="Reidulf Ekera" userId="f4927be7-e749-48e9-8ea8-3ef03d59aa3f" providerId="ADAL" clId="{19D6F3F7-A9C3-408F-A9CB-869585458C76}" dt="2021-03-25T16:30:41.849" v="6" actId="478"/>
          <ac:spMkLst>
            <pc:docMk/>
            <pc:sldMk cId="3191417455" sldId="264"/>
            <ac:spMk id="3" creationId="{796AA78A-8CAD-479C-B3DB-CBAB1CD9900A}"/>
          </ac:spMkLst>
        </pc:spChg>
        <pc:spChg chg="del">
          <ac:chgData name="Reidulf Ekera" userId="f4927be7-e749-48e9-8ea8-3ef03d59aa3f" providerId="ADAL" clId="{19D6F3F7-A9C3-408F-A9CB-869585458C76}" dt="2021-03-25T16:30:38.013" v="5" actId="478"/>
          <ac:spMkLst>
            <pc:docMk/>
            <pc:sldMk cId="3191417455" sldId="264"/>
            <ac:spMk id="4" creationId="{00FC8769-9746-405A-9C48-04EB23EAA860}"/>
          </ac:spMkLst>
        </pc:spChg>
        <pc:spChg chg="mod">
          <ac:chgData name="Reidulf Ekera" userId="f4927be7-e749-48e9-8ea8-3ef03d59aa3f" providerId="ADAL" clId="{19D6F3F7-A9C3-408F-A9CB-869585458C76}" dt="2021-03-25T16:30:26.931" v="4" actId="20577"/>
          <ac:spMkLst>
            <pc:docMk/>
            <pc:sldMk cId="3191417455" sldId="264"/>
            <ac:spMk id="7" creationId="{390954B9-808C-1649-AA9B-AD05571CDE77}"/>
          </ac:spMkLst>
        </pc:spChg>
        <pc:graphicFrameChg chg="mod modGraphic">
          <ac:chgData name="Reidulf Ekera" userId="f4927be7-e749-48e9-8ea8-3ef03d59aa3f" providerId="ADAL" clId="{19D6F3F7-A9C3-408F-A9CB-869585458C76}" dt="2021-03-25T16:57:53.392" v="1113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Reidulf Ekera" userId="f4927be7-e749-48e9-8ea8-3ef03d59aa3f" providerId="ADAL" clId="{19D6F3F7-A9C3-408F-A9CB-869585458C76}" dt="2021-03-25T16:59:07.497" v="1130" actId="5793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Reidulf Ekera" userId="S::reidulf.ekera@elvia.no::f4927be7-e749-48e9-8ea8-3ef03d59aa3f" providerId="AD" clId="Web-{DCBA23BA-417F-46D2-82A3-70CF85A36784}"/>
    <pc:docChg chg="modSld">
      <pc:chgData name="Reidulf Ekera" userId="S::reidulf.ekera@elvia.no::f4927be7-e749-48e9-8ea8-3ef03d59aa3f" providerId="AD" clId="Web-{DCBA23BA-417F-46D2-82A3-70CF85A36784}" dt="2021-04-10T22:38:28.552" v="7"/>
      <pc:docMkLst>
        <pc:docMk/>
      </pc:docMkLst>
      <pc:sldChg chg="modSp">
        <pc:chgData name="Reidulf Ekera" userId="S::reidulf.ekera@elvia.no::f4927be7-e749-48e9-8ea8-3ef03d59aa3f" providerId="AD" clId="Web-{DCBA23BA-417F-46D2-82A3-70CF85A36784}" dt="2021-04-10T22:38:28.552" v="7"/>
        <pc:sldMkLst>
          <pc:docMk/>
          <pc:sldMk cId="3191417455" sldId="264"/>
        </pc:sldMkLst>
        <pc:graphicFrameChg chg="mod modGraphic">
          <ac:chgData name="Reidulf Ekera" userId="S::reidulf.ekera@elvia.no::f4927be7-e749-48e9-8ea8-3ef03d59aa3f" providerId="AD" clId="Web-{DCBA23BA-417F-46D2-82A3-70CF85A36784}" dt="2021-04-10T22:38:28.552" v="7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Kjetil Utrimark" userId="1279c3cc-6e74-4314-a4cd-7d733113e553" providerId="ADAL" clId="{52E7E274-0C63-43C7-80AC-E558158D34D7}"/>
    <pc:docChg chg="custSel modSld">
      <pc:chgData name="Kjetil Utrimark" userId="1279c3cc-6e74-4314-a4cd-7d733113e553" providerId="ADAL" clId="{52E7E274-0C63-43C7-80AC-E558158D34D7}" dt="2021-04-21T06:34:21.035" v="172" actId="1076"/>
      <pc:docMkLst>
        <pc:docMk/>
      </pc:docMkLst>
      <pc:sldChg chg="modSp mod">
        <pc:chgData name="Kjetil Utrimark" userId="1279c3cc-6e74-4314-a4cd-7d733113e553" providerId="ADAL" clId="{52E7E274-0C63-43C7-80AC-E558158D34D7}" dt="2021-04-21T06:34:21.035" v="172" actId="1076"/>
        <pc:sldMkLst>
          <pc:docMk/>
          <pc:sldMk cId="3191417455" sldId="264"/>
        </pc:sldMkLst>
        <pc:graphicFrameChg chg="modGraphic">
          <ac:chgData name="Kjetil Utrimark" userId="1279c3cc-6e74-4314-a4cd-7d733113e553" providerId="ADAL" clId="{52E7E274-0C63-43C7-80AC-E558158D34D7}" dt="2021-04-21T06:30:45.680" v="147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Kjetil Utrimark" userId="1279c3cc-6e74-4314-a4cd-7d733113e553" providerId="ADAL" clId="{52E7E274-0C63-43C7-80AC-E558158D34D7}" dt="2021-04-21T06:34:21.035" v="172" actId="1076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mod">
          <ac:chgData name="Kjetil Utrimark" userId="1279c3cc-6e74-4314-a4cd-7d733113e553" providerId="ADAL" clId="{52E7E274-0C63-43C7-80AC-E558158D34D7}" dt="2021-04-21T06:34:09.973" v="169" actId="14100"/>
          <ac:picMkLst>
            <pc:docMk/>
            <pc:sldMk cId="3191417455" sldId="264"/>
            <ac:picMk id="3" creationId="{B445CDAA-18D3-4A9F-93FD-3A2B97AE07AB}"/>
          </ac:picMkLst>
        </pc:picChg>
      </pc:sldChg>
    </pc:docChg>
  </pc:docChgLst>
  <pc:docChgLst>
    <pc:chgData name="Kjetil Utrimark" userId="S::kjetil.utrimark@elvia.no::1279c3cc-6e74-4314-a4cd-7d733113e553" providerId="AD" clId="Web-{960C2B89-E7E9-4E74-A263-39E0DA90A436}"/>
    <pc:docChg chg="modSld">
      <pc:chgData name="Kjetil Utrimark" userId="S::kjetil.utrimark@elvia.no::1279c3cc-6e74-4314-a4cd-7d733113e553" providerId="AD" clId="Web-{960C2B89-E7E9-4E74-A263-39E0DA90A436}" dt="2021-04-30T08:28:06.387" v="3"/>
      <pc:docMkLst>
        <pc:docMk/>
      </pc:docMkLst>
      <pc:sldChg chg="addSp delSp modSp">
        <pc:chgData name="Kjetil Utrimark" userId="S::kjetil.utrimark@elvia.no::1279c3cc-6e74-4314-a4cd-7d733113e553" providerId="AD" clId="Web-{960C2B89-E7E9-4E74-A263-39E0DA90A436}" dt="2021-04-30T08:28:06.387" v="3"/>
        <pc:sldMkLst>
          <pc:docMk/>
          <pc:sldMk cId="3191417455" sldId="264"/>
        </pc:sldMkLst>
        <pc:picChg chg="ord">
          <ac:chgData name="Kjetil Utrimark" userId="S::kjetil.utrimark@elvia.no::1279c3cc-6e74-4314-a4cd-7d733113e553" providerId="AD" clId="Web-{960C2B89-E7E9-4E74-A263-39E0DA90A436}" dt="2021-04-30T08:27:46.917" v="0"/>
          <ac:picMkLst>
            <pc:docMk/>
            <pc:sldMk cId="3191417455" sldId="264"/>
            <ac:picMk id="3" creationId="{B445CDAA-18D3-4A9F-93FD-3A2B97AE07AB}"/>
          </ac:picMkLst>
        </pc:picChg>
        <pc:picChg chg="add del mod">
          <ac:chgData name="Kjetil Utrimark" userId="S::kjetil.utrimark@elvia.no::1279c3cc-6e74-4314-a4cd-7d733113e553" providerId="AD" clId="Web-{960C2B89-E7E9-4E74-A263-39E0DA90A436}" dt="2021-04-30T08:28:06.387" v="3"/>
          <ac:picMkLst>
            <pc:docMk/>
            <pc:sldMk cId="3191417455" sldId="264"/>
            <ac:picMk id="4" creationId="{538950EB-D550-4DF1-B68E-2D34D298315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2021-04-30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2021-04-30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2021-04-30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2021-04-30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2021-04-30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2021-04-30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2021-04-30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2021-04-30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2021-04-30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2021-04-30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2021-04-30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2021-04-30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2021-04-30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2021-04-30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2021-04-30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2021-04-30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2021-04-30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2021-04-30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2021-04-30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 dirty="0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6693958"/>
              </p:ext>
            </p:extLst>
          </p:nvPr>
        </p:nvGraphicFramePr>
        <p:xfrm>
          <a:off x="477366" y="1085850"/>
          <a:ext cx="5201914" cy="354330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93257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04.03.2021 – Fall ved entring gravemaskin - kuttskade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999775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latin typeface="Red Hat Text" panose="02010503040201060303" pitchFamily="2" charset="77"/>
                        </a:rPr>
                        <a:t>Ved entring av gravemaskin skled gravemaskinfører på beltet. I fallet slo fører leggen inn i kanten på beltet. </a:t>
                      </a:r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 dirty="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dirty="0">
                          <a:latin typeface="Red Hat Text"/>
                        </a:rPr>
                        <a:t>Glatt på grunn av is og snø på beltet.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 panose="02010503040201060303" pitchFamily="2" charset="77"/>
                        </a:rPr>
                        <a:t>Førstehjelp i form av vask/rens og plaster/bandasje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 panose="02010503040201060303" pitchFamily="2" charset="77"/>
                        </a:rPr>
                        <a:t>Oppsøkte deretter fastlege, fikk da sydd 3 sting.</a:t>
                      </a:r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 dirty="0">
                          <a:latin typeface="Red Hat Text" panose="02010503040201060303" pitchFamily="2" charset="77"/>
                        </a:rPr>
                        <a:t>Middels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 dirty="0">
                          <a:latin typeface="Red Hat Text" panose="02010503040201060303" pitchFamily="2" charset="77"/>
                        </a:rPr>
                        <a:t>Alvorligere sårskader og bruddskader.</a:t>
                      </a:r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24319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336804"/>
              </p:ext>
            </p:extLst>
          </p:nvPr>
        </p:nvGraphicFramePr>
        <p:xfrm>
          <a:off x="5986463" y="2709012"/>
          <a:ext cx="2851643" cy="19201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643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327559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551668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På beltemaskiner er beltet ofte en naturlig entringsvei opp i maskinen, stålbelter er glatte. </a:t>
                      </a: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Viktig å stille opp maskinen slik at entring kan gjøres fra tilrettelagt entringsvei. </a:t>
                      </a: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Alltid ha sikkert grep om håndtak og kroppen vendt mot maskinen. </a:t>
                      </a: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Være obs. i forhold til snø/is på entringspunktene. </a:t>
                      </a: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Godt skotøy med anti-skli egenskaper vil også kunne bidra til sikker entring.</a:t>
                      </a:r>
                      <a:endParaRPr lang="nb-NO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pic>
        <p:nvPicPr>
          <p:cNvPr id="3" name="Bilde 3" descr="Et bilde som inneholder tekst, kart, linjetegning&#10;&#10;Automatisk generert beskrivelse">
            <a:extLst>
              <a:ext uri="{FF2B5EF4-FFF2-40B4-BE49-F238E27FC236}">
                <a16:creationId xmlns:a16="http://schemas.microsoft.com/office/drawing/2014/main" id="{B445CDAA-18D3-4A9F-93FD-3A2B97AE07AB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/>
          <a:srcRect t="8991" b="8991"/>
          <a:stretch/>
        </p:blipFill>
        <p:spPr>
          <a:xfrm>
            <a:off x="5925952" y="1085850"/>
            <a:ext cx="2851150" cy="1596838"/>
          </a:xfrm>
        </p:spPr>
      </p:pic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18" ma:contentTypeDescription="Opprett et nytt dokument." ma:contentTypeScope="" ma:versionID="3922a91f6c3a69607b78090598cbbc3b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076193ae53fdd140c9626d4511f38c0c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 xsi:nil="true"/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dsrLink xmlns="6d4a5315-78c6-4c96-bb32-0e29fe55ad16">
      <Url xsi:nil="true"/>
      <Description xsi:nil="true"/>
    </dsrLink>
    <Ekstern xmlns="6d4a5315-78c6-4c96-bb32-0e29fe55ad16">true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C3534FE-D9C1-4279-8EA3-2CA5D9416212}"/>
</file>

<file path=customXml/itemProps2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5B1BAC-5AF3-426D-AD74-361DCA4992AF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a8f0b6f9-2b67-4617-a70c-e96b3cb34168"/>
    <ds:schemaRef ds:uri="bd6ed28d-af38-44fd-b7e0-25d28c6ead1c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1105</TotalTime>
  <Words>145</Words>
  <Application>Microsoft Office PowerPoint</Application>
  <PresentationFormat>Skjermfremvisning (16:9)</PresentationFormat>
  <Paragraphs>19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Kjetil Utrimark</cp:lastModifiedBy>
  <cp:revision>21</cp:revision>
  <dcterms:created xsi:type="dcterms:W3CDTF">2017-08-30T13:22:09Z</dcterms:created>
  <dcterms:modified xsi:type="dcterms:W3CDTF">2021-04-30T08:29:22Z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11900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MigrationWizId">
    <vt:lpwstr>3ec29678-00b2-4473-9672-03e6e32961f2</vt:lpwstr>
  </property>
  <property fmtid="{D5CDD505-2E9C-101B-9397-08002B2CF9AE}" pid="8" name="TriggerFlowInfo">
    <vt:lpwstr/>
  </property>
  <property fmtid="{D5CDD505-2E9C-101B-9397-08002B2CF9AE}" pid="9" name="_SourceUrl">
    <vt:lpwstr/>
  </property>
  <property fmtid="{D5CDD505-2E9C-101B-9397-08002B2CF9AE}" pid="10" name="_SharedFileIndex">
    <vt:lpwstr/>
  </property>
  <property fmtid="{D5CDD505-2E9C-101B-9397-08002B2CF9AE}" pid="11" name="ComplianceAssetId">
    <vt:lpwstr/>
  </property>
  <property fmtid="{D5CDD505-2E9C-101B-9397-08002B2CF9AE}" pid="12" name="TemplateUrl">
    <vt:lpwstr/>
  </property>
  <property fmtid="{D5CDD505-2E9C-101B-9397-08002B2CF9AE}" pid="13" name="_ExtendedDescription">
    <vt:lpwstr/>
  </property>
</Properties>
</file>