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7"/>
  </p:notesMasterIdLst>
  <p:sldIdLst>
    <p:sldId id="264" r:id="rId5"/>
    <p:sldId id="266" r:id="rId6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F8A"/>
    <a:srgbClr val="7F95BC"/>
    <a:srgbClr val="203873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71A0B-F991-5EE3-76A6-ADC85EFA18D1}" v="550" dt="2022-02-17T12:09:59.883"/>
    <p1510:client id="{3026E5A0-AB83-4DDE-3972-C0E823B39B8E}" v="6" dt="2022-02-17T09:28:02.964"/>
    <p1510:client id="{4F799325-A964-4F8E-B5AC-6EB929964881}" v="246" dt="2022-02-17T12:20:52.965"/>
    <p1510:client id="{76FB460B-F3EA-490F-89F6-8B4578BB0FE2}" v="64" dt="2022-02-18T09:26:28.086"/>
    <p1510:client id="{9B4F5D28-8F5B-4D65-BE6F-81F2B17DB725}" v="1" dt="2022-02-18T09:42:48.961"/>
    <p1510:client id="{F85A24E7-DB5E-448F-BCB4-DCC65FDAD072}" v="66" vWet="67" dt="2022-02-18T09:24:44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dulf Ekera" userId="S::reidulf.ekera@elvia.no::f4927be7-e749-48e9-8ea8-3ef03d59aa3f" providerId="AD" clId="Web-{58D6F3E5-F0AB-48E9-B0E1-AFD44065C92D}"/>
    <pc:docChg chg="modSld">
      <pc:chgData name="Reidulf Ekera" userId="S::reidulf.ekera@elvia.no::f4927be7-e749-48e9-8ea8-3ef03d59aa3f" providerId="AD" clId="Web-{58D6F3E5-F0AB-48E9-B0E1-AFD44065C92D}" dt="2022-02-16T08:08:36.297" v="566" actId="1076"/>
      <pc:docMkLst>
        <pc:docMk/>
      </pc:docMkLst>
      <pc:sldChg chg="modSp">
        <pc:chgData name="Reidulf Ekera" userId="S::reidulf.ekera@elvia.no::f4927be7-e749-48e9-8ea8-3ef03d59aa3f" providerId="AD" clId="Web-{58D6F3E5-F0AB-48E9-B0E1-AFD44065C92D}" dt="2022-02-16T08:08:36.297" v="566" actId="1076"/>
        <pc:sldMkLst>
          <pc:docMk/>
          <pc:sldMk cId="3191417455" sldId="264"/>
        </pc:sldMkLst>
        <pc:spChg chg="mod">
          <ac:chgData name="Reidulf Ekera" userId="S::reidulf.ekera@elvia.no::f4927be7-e749-48e9-8ea8-3ef03d59aa3f" providerId="AD" clId="Web-{58D6F3E5-F0AB-48E9-B0E1-AFD44065C92D}" dt="2022-02-16T08:08:36.297" v="566" actId="1076"/>
          <ac:spMkLst>
            <pc:docMk/>
            <pc:sldMk cId="3191417455" sldId="264"/>
            <ac:spMk id="2" creationId="{093B2461-9510-46B3-8D5C-42F0E31EF96B}"/>
          </ac:spMkLst>
        </pc:spChg>
        <pc:spChg chg="mod">
          <ac:chgData name="Reidulf Ekera" userId="S::reidulf.ekera@elvia.no::f4927be7-e749-48e9-8ea8-3ef03d59aa3f" providerId="AD" clId="Web-{58D6F3E5-F0AB-48E9-B0E1-AFD44065C92D}" dt="2022-02-16T08:06:30.179" v="539" actId="1076"/>
          <ac:spMkLst>
            <pc:docMk/>
            <pc:sldMk cId="3191417455" sldId="264"/>
            <ac:spMk id="7" creationId="{390954B9-808C-1649-AA9B-AD05571CDE77}"/>
          </ac:spMkLst>
        </pc:spChg>
        <pc:graphicFrameChg chg="mod modGraphic">
          <ac:chgData name="Reidulf Ekera" userId="S::reidulf.ekera@elvia.no::f4927be7-e749-48e9-8ea8-3ef03d59aa3f" providerId="AD" clId="Web-{58D6F3E5-F0AB-48E9-B0E1-AFD44065C92D}" dt="2022-02-16T08:08:22.577" v="563" actId="1076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Reidulf Ekera" userId="S::reidulf.ekera@elvia.no::f4927be7-e749-48e9-8ea8-3ef03d59aa3f" providerId="AD" clId="Web-{58D6F3E5-F0AB-48E9-B0E1-AFD44065C92D}" dt="2022-02-16T08:08:17.217" v="562" actId="1076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mod">
          <ac:chgData name="Reidulf Ekera" userId="S::reidulf.ekera@elvia.no::f4927be7-e749-48e9-8ea8-3ef03d59aa3f" providerId="AD" clId="Web-{58D6F3E5-F0AB-48E9-B0E1-AFD44065C92D}" dt="2022-02-16T08:08:26.156" v="564" actId="1076"/>
          <ac:picMkLst>
            <pc:docMk/>
            <pc:sldMk cId="3191417455" sldId="264"/>
            <ac:picMk id="24" creationId="{E4CEBB25-FE51-4035-900F-B8055596A8EB}"/>
          </ac:picMkLst>
        </pc:picChg>
      </pc:sldChg>
      <pc:sldChg chg="addSp delSp modSp mod modClrScheme chgLayout">
        <pc:chgData name="Reidulf Ekera" userId="S::reidulf.ekera@elvia.no::f4927be7-e749-48e9-8ea8-3ef03d59aa3f" providerId="AD" clId="Web-{58D6F3E5-F0AB-48E9-B0E1-AFD44065C92D}" dt="2022-02-16T08:05:20.613" v="533" actId="20577"/>
        <pc:sldMkLst>
          <pc:docMk/>
          <pc:sldMk cId="2030283214" sldId="265"/>
        </pc:sldMkLst>
        <pc:spChg chg="add del mod ord">
          <ac:chgData name="Reidulf Ekera" userId="S::reidulf.ekera@elvia.no::f4927be7-e749-48e9-8ea8-3ef03d59aa3f" providerId="AD" clId="Web-{58D6F3E5-F0AB-48E9-B0E1-AFD44065C92D}" dt="2022-02-16T07:47:51.780" v="179"/>
          <ac:spMkLst>
            <pc:docMk/>
            <pc:sldMk cId="2030283214" sldId="265"/>
            <ac:spMk id="2" creationId="{13710D68-4CAB-4692-8054-3EAC0C8AEF05}"/>
          </ac:spMkLst>
        </pc:spChg>
        <pc:spChg chg="mod ord">
          <ac:chgData name="Reidulf Ekera" userId="S::reidulf.ekera@elvia.no::f4927be7-e749-48e9-8ea8-3ef03d59aa3f" providerId="AD" clId="Web-{58D6F3E5-F0AB-48E9-B0E1-AFD44065C92D}" dt="2022-02-16T08:02:43.290" v="494" actId="14100"/>
          <ac:spMkLst>
            <pc:docMk/>
            <pc:sldMk cId="2030283214" sldId="265"/>
            <ac:spMk id="3" creationId="{E1B016DB-FCB3-4736-90C5-5F7D8DA49ABC}"/>
          </ac:spMkLst>
        </pc:spChg>
        <pc:spChg chg="mod ord">
          <ac:chgData name="Reidulf Ekera" userId="S::reidulf.ekera@elvia.no::f4927be7-e749-48e9-8ea8-3ef03d59aa3f" providerId="AD" clId="Web-{58D6F3E5-F0AB-48E9-B0E1-AFD44065C92D}" dt="2022-02-16T07:48:57.300" v="194" actId="20577"/>
          <ac:spMkLst>
            <pc:docMk/>
            <pc:sldMk cId="2030283214" sldId="265"/>
            <ac:spMk id="4" creationId="{64C1C86D-8ED9-48A1-8A52-76431621C3D0}"/>
          </ac:spMkLst>
        </pc:spChg>
        <pc:spChg chg="mod ord">
          <ac:chgData name="Reidulf Ekera" userId="S::reidulf.ekera@elvia.no::f4927be7-e749-48e9-8ea8-3ef03d59aa3f" providerId="AD" clId="Web-{58D6F3E5-F0AB-48E9-B0E1-AFD44065C92D}" dt="2022-02-16T08:05:20.613" v="533" actId="20577"/>
          <ac:spMkLst>
            <pc:docMk/>
            <pc:sldMk cId="2030283214" sldId="265"/>
            <ac:spMk id="5" creationId="{009FC59A-4130-4EC8-8854-786F12335A3B}"/>
          </ac:spMkLst>
        </pc:spChg>
        <pc:picChg chg="mod ord">
          <ac:chgData name="Reidulf Ekera" userId="S::reidulf.ekera@elvia.no::f4927be7-e749-48e9-8ea8-3ef03d59aa3f" providerId="AD" clId="Web-{58D6F3E5-F0AB-48E9-B0E1-AFD44065C92D}" dt="2022-02-16T07:48:23.970" v="183" actId="1076"/>
          <ac:picMkLst>
            <pc:docMk/>
            <pc:sldMk cId="2030283214" sldId="265"/>
            <ac:picMk id="9" creationId="{A3C0775A-41EA-40E7-B40E-7E911E9434B1}"/>
          </ac:picMkLst>
        </pc:picChg>
      </pc:sldChg>
    </pc:docChg>
  </pc:docChgLst>
  <pc:docChgLst>
    <pc:chgData name="Reidulf Ekera" userId="S::reidulf.ekera@elvia.no::f4927be7-e749-48e9-8ea8-3ef03d59aa3f" providerId="AD" clId="Web-{847F5077-D7AC-4003-8B79-4B4DE7ABBF68}"/>
    <pc:docChg chg="modSld">
      <pc:chgData name="Reidulf Ekera" userId="S::reidulf.ekera@elvia.no::f4927be7-e749-48e9-8ea8-3ef03d59aa3f" providerId="AD" clId="Web-{847F5077-D7AC-4003-8B79-4B4DE7ABBF68}" dt="2022-02-16T11:16:49.155" v="201"/>
      <pc:docMkLst>
        <pc:docMk/>
      </pc:docMkLst>
      <pc:sldChg chg="modSp">
        <pc:chgData name="Reidulf Ekera" userId="S::reidulf.ekera@elvia.no::f4927be7-e749-48e9-8ea8-3ef03d59aa3f" providerId="AD" clId="Web-{847F5077-D7AC-4003-8B79-4B4DE7ABBF68}" dt="2022-02-16T11:16:49.155" v="201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847F5077-D7AC-4003-8B79-4B4DE7ABBF68}" dt="2022-02-16T11:16:49.155" v="201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Reidulf Ekera" userId="S::reidulf.ekera@elvia.no::f4927be7-e749-48e9-8ea8-3ef03d59aa3f" providerId="AD" clId="Web-{847F5077-D7AC-4003-8B79-4B4DE7ABBF68}" dt="2022-02-16T09:34:55.546" v="177" actId="1076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  <pc:sldChg chg="modSp">
        <pc:chgData name="Reidulf Ekera" userId="S::reidulf.ekera@elvia.no::f4927be7-e749-48e9-8ea8-3ef03d59aa3f" providerId="AD" clId="Web-{847F5077-D7AC-4003-8B79-4B4DE7ABBF68}" dt="2022-02-16T09:31:51.040" v="176" actId="20577"/>
        <pc:sldMkLst>
          <pc:docMk/>
          <pc:sldMk cId="2030283214" sldId="265"/>
        </pc:sldMkLst>
        <pc:spChg chg="mod">
          <ac:chgData name="Reidulf Ekera" userId="S::reidulf.ekera@elvia.no::f4927be7-e749-48e9-8ea8-3ef03d59aa3f" providerId="AD" clId="Web-{847F5077-D7AC-4003-8B79-4B4DE7ABBF68}" dt="2022-02-16T09:31:51.040" v="176" actId="20577"/>
          <ac:spMkLst>
            <pc:docMk/>
            <pc:sldMk cId="2030283214" sldId="265"/>
            <ac:spMk id="5" creationId="{009FC59A-4130-4EC8-8854-786F12335A3B}"/>
          </ac:spMkLst>
        </pc:spChg>
      </pc:sldChg>
    </pc:docChg>
  </pc:docChgLst>
  <pc:docChgLst>
    <pc:chgData name="Jan Steinar Kveno" userId="1eb52f07-71e5-4d14-92c8-33481ad15a69" providerId="ADAL" clId="{E244D929-D4C0-4C79-BF46-212BEA6401EF}"/>
    <pc:docChg chg="undo custSel modSld">
      <pc:chgData name="Jan Steinar Kveno" userId="1eb52f07-71e5-4d14-92c8-33481ad15a69" providerId="ADAL" clId="{E244D929-D4C0-4C79-BF46-212BEA6401EF}" dt="2022-02-16T07:38:43.705" v="86" actId="14100"/>
      <pc:docMkLst>
        <pc:docMk/>
      </pc:docMkLst>
      <pc:sldChg chg="addSp delSp modSp mod">
        <pc:chgData name="Jan Steinar Kveno" userId="1eb52f07-71e5-4d14-92c8-33481ad15a69" providerId="ADAL" clId="{E244D929-D4C0-4C79-BF46-212BEA6401EF}" dt="2022-02-16T07:38:43.705" v="86" actId="14100"/>
        <pc:sldMkLst>
          <pc:docMk/>
          <pc:sldMk cId="3191417455" sldId="264"/>
        </pc:sldMkLst>
        <pc:spChg chg="add del mod">
          <ac:chgData name="Jan Steinar Kveno" userId="1eb52f07-71e5-4d14-92c8-33481ad15a69" providerId="ADAL" clId="{E244D929-D4C0-4C79-BF46-212BEA6401EF}" dt="2022-02-16T07:35:37.094" v="58" actId="21"/>
          <ac:spMkLst>
            <pc:docMk/>
            <pc:sldMk cId="3191417455" sldId="264"/>
            <ac:spMk id="13" creationId="{BC3E91BF-4BEA-40D3-97A6-80A3A0351E71}"/>
          </ac:spMkLst>
        </pc:spChg>
        <pc:spChg chg="add del mod">
          <ac:chgData name="Jan Steinar Kveno" userId="1eb52f07-71e5-4d14-92c8-33481ad15a69" providerId="ADAL" clId="{E244D929-D4C0-4C79-BF46-212BEA6401EF}" dt="2022-02-16T07:35:35.739" v="56" actId="21"/>
          <ac:spMkLst>
            <pc:docMk/>
            <pc:sldMk cId="3191417455" sldId="264"/>
            <ac:spMk id="16" creationId="{DB2FF306-8F93-42DC-BC56-300BDE986381}"/>
          </ac:spMkLst>
        </pc:spChg>
        <pc:spChg chg="add del mod">
          <ac:chgData name="Jan Steinar Kveno" userId="1eb52f07-71e5-4d14-92c8-33481ad15a69" providerId="ADAL" clId="{E244D929-D4C0-4C79-BF46-212BEA6401EF}" dt="2022-02-16T07:37:05.205" v="70" actId="931"/>
          <ac:spMkLst>
            <pc:docMk/>
            <pc:sldMk cId="3191417455" sldId="264"/>
            <ac:spMk id="18" creationId="{2BB67B56-0907-4F1B-98B6-B8CD793459FF}"/>
          </ac:spMkLst>
        </pc:spChg>
        <pc:spChg chg="add del mod">
          <ac:chgData name="Jan Steinar Kveno" userId="1eb52f07-71e5-4d14-92c8-33481ad15a69" providerId="ADAL" clId="{E244D929-D4C0-4C79-BF46-212BEA6401EF}" dt="2022-02-16T07:38:11.632" v="79" actId="21"/>
          <ac:spMkLst>
            <pc:docMk/>
            <pc:sldMk cId="3191417455" sldId="264"/>
            <ac:spMk id="22" creationId="{C74F1AE3-B649-4620-A76B-C0394650AC97}"/>
          </ac:spMkLst>
        </pc:spChg>
        <pc:picChg chg="add del mod">
          <ac:chgData name="Jan Steinar Kveno" userId="1eb52f07-71e5-4d14-92c8-33481ad15a69" providerId="ADAL" clId="{E244D929-D4C0-4C79-BF46-212BEA6401EF}" dt="2022-02-16T07:30:16.479" v="24"/>
          <ac:picMkLst>
            <pc:docMk/>
            <pc:sldMk cId="3191417455" sldId="264"/>
            <ac:picMk id="4" creationId="{1BA5D0F5-7D39-4821-9563-F4042D91C418}"/>
          </ac:picMkLst>
        </pc:picChg>
        <pc:picChg chg="add del mod">
          <ac:chgData name="Jan Steinar Kveno" userId="1eb52f07-71e5-4d14-92c8-33481ad15a69" providerId="ADAL" clId="{E244D929-D4C0-4C79-BF46-212BEA6401EF}" dt="2022-02-16T07:31:26.682" v="31" actId="21"/>
          <ac:picMkLst>
            <pc:docMk/>
            <pc:sldMk cId="3191417455" sldId="264"/>
            <ac:picMk id="5" creationId="{EE443175-0C62-4B96-93FE-68742AF7111C}"/>
          </ac:picMkLst>
        </pc:picChg>
        <pc:picChg chg="add del mod">
          <ac:chgData name="Jan Steinar Kveno" userId="1eb52f07-71e5-4d14-92c8-33481ad15a69" providerId="ADAL" clId="{E244D929-D4C0-4C79-BF46-212BEA6401EF}" dt="2022-02-16T07:35:43.570" v="65"/>
          <ac:picMkLst>
            <pc:docMk/>
            <pc:sldMk cId="3191417455" sldId="264"/>
            <ac:picMk id="9" creationId="{9E59957D-D536-4B67-BFB5-4A7A0CC66B15}"/>
          </ac:picMkLst>
        </pc:picChg>
        <pc:picChg chg="add del mod">
          <ac:chgData name="Jan Steinar Kveno" userId="1eb52f07-71e5-4d14-92c8-33481ad15a69" providerId="ADAL" clId="{E244D929-D4C0-4C79-BF46-212BEA6401EF}" dt="2022-02-16T07:36:26.886" v="66" actId="21"/>
          <ac:picMkLst>
            <pc:docMk/>
            <pc:sldMk cId="3191417455" sldId="264"/>
            <ac:picMk id="10" creationId="{252A350D-9797-4B8F-9CA3-17581C7499CB}"/>
          </ac:picMkLst>
        </pc:picChg>
        <pc:picChg chg="add del mod">
          <ac:chgData name="Jan Steinar Kveno" userId="1eb52f07-71e5-4d14-92c8-33481ad15a69" providerId="ADAL" clId="{E244D929-D4C0-4C79-BF46-212BEA6401EF}" dt="2022-02-16T07:34:45.963" v="45"/>
          <ac:picMkLst>
            <pc:docMk/>
            <pc:sldMk cId="3191417455" sldId="264"/>
            <ac:picMk id="11" creationId="{F1DB99F5-206F-41E4-9BF2-FC0E18361377}"/>
          </ac:picMkLst>
        </pc:picChg>
        <pc:picChg chg="add del mod">
          <ac:chgData name="Jan Steinar Kveno" userId="1eb52f07-71e5-4d14-92c8-33481ad15a69" providerId="ADAL" clId="{E244D929-D4C0-4C79-BF46-212BEA6401EF}" dt="2022-02-16T07:35:36.501" v="57"/>
          <ac:picMkLst>
            <pc:docMk/>
            <pc:sldMk cId="3191417455" sldId="264"/>
            <ac:picMk id="14" creationId="{7E51DF02-FC95-49F6-B6F3-5784D674EACD}"/>
          </ac:picMkLst>
        </pc:picChg>
        <pc:picChg chg="add del mod">
          <ac:chgData name="Jan Steinar Kveno" userId="1eb52f07-71e5-4d14-92c8-33481ad15a69" providerId="ADAL" clId="{E244D929-D4C0-4C79-BF46-212BEA6401EF}" dt="2022-02-16T07:38:03.374" v="77" actId="21"/>
          <ac:picMkLst>
            <pc:docMk/>
            <pc:sldMk cId="3191417455" sldId="264"/>
            <ac:picMk id="20" creationId="{AE684030-F1D1-40DD-A928-8514D87911E6}"/>
          </ac:picMkLst>
        </pc:picChg>
        <pc:picChg chg="add mod">
          <ac:chgData name="Jan Steinar Kveno" userId="1eb52f07-71e5-4d14-92c8-33481ad15a69" providerId="ADAL" clId="{E244D929-D4C0-4C79-BF46-212BEA6401EF}" dt="2022-02-16T07:38:43.705" v="86" actId="14100"/>
          <ac:picMkLst>
            <pc:docMk/>
            <pc:sldMk cId="3191417455" sldId="264"/>
            <ac:picMk id="24" creationId="{E4CEBB25-FE51-4035-900F-B8055596A8EB}"/>
          </ac:picMkLst>
        </pc:picChg>
      </pc:sldChg>
    </pc:docChg>
  </pc:docChgLst>
  <pc:docChgLst>
    <pc:chgData name="Reidulf Ekera" userId="S::reidulf.ekera@elvia.no::f4927be7-e749-48e9-8ea8-3ef03d59aa3f" providerId="AD" clId="Web-{3422365F-794C-4E42-BA28-38580C40484D}"/>
    <pc:docChg chg="modSld">
      <pc:chgData name="Reidulf Ekera" userId="S::reidulf.ekera@elvia.no::f4927be7-e749-48e9-8ea8-3ef03d59aa3f" providerId="AD" clId="Web-{3422365F-794C-4E42-BA28-38580C40484D}" dt="2022-02-16T08:10:47.324" v="9" actId="20577"/>
      <pc:docMkLst>
        <pc:docMk/>
      </pc:docMkLst>
      <pc:sldChg chg="modSp">
        <pc:chgData name="Reidulf Ekera" userId="S::reidulf.ekera@elvia.no::f4927be7-e749-48e9-8ea8-3ef03d59aa3f" providerId="AD" clId="Web-{3422365F-794C-4E42-BA28-38580C40484D}" dt="2022-02-16T08:10:47.324" v="9" actId="20577"/>
        <pc:sldMkLst>
          <pc:docMk/>
          <pc:sldMk cId="2030283214" sldId="265"/>
        </pc:sldMkLst>
        <pc:spChg chg="mod">
          <ac:chgData name="Reidulf Ekera" userId="S::reidulf.ekera@elvia.no::f4927be7-e749-48e9-8ea8-3ef03d59aa3f" providerId="AD" clId="Web-{3422365F-794C-4E42-BA28-38580C40484D}" dt="2022-02-16T08:10:47.324" v="9" actId="20577"/>
          <ac:spMkLst>
            <pc:docMk/>
            <pc:sldMk cId="2030283214" sldId="265"/>
            <ac:spMk id="5" creationId="{009FC59A-4130-4EC8-8854-786F12335A3B}"/>
          </ac:spMkLst>
        </pc:spChg>
      </pc:sldChg>
    </pc:docChg>
  </pc:docChgLst>
  <pc:docChgLst>
    <pc:chgData name="Reidulf Ekera" userId="S::reidulf.ekera@elvia.no::f4927be7-e749-48e9-8ea8-3ef03d59aa3f" providerId="AD" clId="Web-{20C71A0B-F991-5EE3-76A6-ADC85EFA18D1}"/>
    <pc:docChg chg="addSld modSld sldOrd">
      <pc:chgData name="Reidulf Ekera" userId="S::reidulf.ekera@elvia.no::f4927be7-e749-48e9-8ea8-3ef03d59aa3f" providerId="AD" clId="Web-{20C71A0B-F991-5EE3-76A6-ADC85EFA18D1}" dt="2022-02-17T12:09:59.883" v="486" actId="20577"/>
      <pc:docMkLst>
        <pc:docMk/>
      </pc:docMkLst>
      <pc:sldChg chg="modSp">
        <pc:chgData name="Reidulf Ekera" userId="S::reidulf.ekera@elvia.no::f4927be7-e749-48e9-8ea8-3ef03d59aa3f" providerId="AD" clId="Web-{20C71A0B-F991-5EE3-76A6-ADC85EFA18D1}" dt="2022-02-17T11:11:01.952" v="382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20C71A0B-F991-5EE3-76A6-ADC85EFA18D1}" dt="2022-02-17T11:11:01.952" v="382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  <pc:sldChg chg="addSp modSp ord">
        <pc:chgData name="Reidulf Ekera" userId="S::reidulf.ekera@elvia.no::f4927be7-e749-48e9-8ea8-3ef03d59aa3f" providerId="AD" clId="Web-{20C71A0B-F991-5EE3-76A6-ADC85EFA18D1}" dt="2022-02-17T11:18:54.884" v="455" actId="1076"/>
        <pc:sldMkLst>
          <pc:docMk/>
          <pc:sldMk cId="2030283214" sldId="265"/>
        </pc:sldMkLst>
        <pc:spChg chg="add mod">
          <ac:chgData name="Reidulf Ekera" userId="S::reidulf.ekera@elvia.no::f4927be7-e749-48e9-8ea8-3ef03d59aa3f" providerId="AD" clId="Web-{20C71A0B-F991-5EE3-76A6-ADC85EFA18D1}" dt="2022-02-17T11:18:54.884" v="455" actId="1076"/>
          <ac:spMkLst>
            <pc:docMk/>
            <pc:sldMk cId="2030283214" sldId="265"/>
            <ac:spMk id="2" creationId="{C3339F74-29F8-4C4B-97BA-31C692BBB106}"/>
          </ac:spMkLst>
        </pc:spChg>
      </pc:sldChg>
      <pc:sldChg chg="addSp delSp modSp add replId">
        <pc:chgData name="Reidulf Ekera" userId="S::reidulf.ekera@elvia.no::f4927be7-e749-48e9-8ea8-3ef03d59aa3f" providerId="AD" clId="Web-{20C71A0B-F991-5EE3-76A6-ADC85EFA18D1}" dt="2022-02-17T12:09:59.883" v="486" actId="20577"/>
        <pc:sldMkLst>
          <pc:docMk/>
          <pc:sldMk cId="4121026164" sldId="266"/>
        </pc:sldMkLst>
        <pc:spChg chg="mod">
          <ac:chgData name="Reidulf Ekera" userId="S::reidulf.ekera@elvia.no::f4927be7-e749-48e9-8ea8-3ef03d59aa3f" providerId="AD" clId="Web-{20C71A0B-F991-5EE3-76A6-ADC85EFA18D1}" dt="2022-02-17T11:19:08.838" v="456" actId="14100"/>
          <ac:spMkLst>
            <pc:docMk/>
            <pc:sldMk cId="4121026164" sldId="266"/>
            <ac:spMk id="3" creationId="{E1B016DB-FCB3-4736-90C5-5F7D8DA49ABC}"/>
          </ac:spMkLst>
        </pc:spChg>
        <pc:spChg chg="mod">
          <ac:chgData name="Reidulf Ekera" userId="S::reidulf.ekera@elvia.no::f4927be7-e749-48e9-8ea8-3ef03d59aa3f" providerId="AD" clId="Web-{20C71A0B-F991-5EE3-76A6-ADC85EFA18D1}" dt="2022-02-17T12:09:59.883" v="486" actId="20577"/>
          <ac:spMkLst>
            <pc:docMk/>
            <pc:sldMk cId="4121026164" sldId="266"/>
            <ac:spMk id="5" creationId="{009FC59A-4130-4EC8-8854-786F12335A3B}"/>
          </ac:spMkLst>
        </pc:spChg>
        <pc:graphicFrameChg chg="add del mod modGraphic">
          <ac:chgData name="Reidulf Ekera" userId="S::reidulf.ekera@elvia.no::f4927be7-e749-48e9-8ea8-3ef03d59aa3f" providerId="AD" clId="Web-{20C71A0B-F991-5EE3-76A6-ADC85EFA18D1}" dt="2022-02-17T11:05:21.897" v="263"/>
          <ac:graphicFrameMkLst>
            <pc:docMk/>
            <pc:sldMk cId="4121026164" sldId="266"/>
            <ac:graphicFrameMk id="6" creationId="{B6A41C11-74D9-4DAD-9EB4-AF8C194F64AF}"/>
          </ac:graphicFrameMkLst>
        </pc:graphicFrameChg>
        <pc:picChg chg="mod">
          <ac:chgData name="Reidulf Ekera" userId="S::reidulf.ekera@elvia.no::f4927be7-e749-48e9-8ea8-3ef03d59aa3f" providerId="AD" clId="Web-{20C71A0B-F991-5EE3-76A6-ADC85EFA18D1}" dt="2022-02-17T11:05:42.288" v="267" actId="1076"/>
          <ac:picMkLst>
            <pc:docMk/>
            <pc:sldMk cId="4121026164" sldId="266"/>
            <ac:picMk id="9" creationId="{A3C0775A-41EA-40E7-B40E-7E911E9434B1}"/>
          </ac:picMkLst>
        </pc:picChg>
      </pc:sldChg>
    </pc:docChg>
  </pc:docChgLst>
  <pc:docChgLst>
    <pc:chgData name="Reidulf Ekera" userId="f4927be7-e749-48e9-8ea8-3ef03d59aa3f" providerId="ADAL" clId="{DF8C036B-BB34-4120-9D9F-F4A733C3FDBD}"/>
    <pc:docChg chg="modSld">
      <pc:chgData name="Reidulf Ekera" userId="f4927be7-e749-48e9-8ea8-3ef03d59aa3f" providerId="ADAL" clId="{DF8C036B-BB34-4120-9D9F-F4A733C3FDBD}" dt="2022-02-16T07:38:02.898" v="0" actId="14734"/>
      <pc:docMkLst>
        <pc:docMk/>
      </pc:docMkLst>
      <pc:sldChg chg="modSp mod">
        <pc:chgData name="Reidulf Ekera" userId="f4927be7-e749-48e9-8ea8-3ef03d59aa3f" providerId="ADAL" clId="{DF8C036B-BB34-4120-9D9F-F4A733C3FDBD}" dt="2022-02-16T07:38:02.898" v="0" actId="14734"/>
        <pc:sldMkLst>
          <pc:docMk/>
          <pc:sldMk cId="3191417455" sldId="264"/>
        </pc:sldMkLst>
        <pc:graphicFrameChg chg="modGraphic">
          <ac:chgData name="Reidulf Ekera" userId="f4927be7-e749-48e9-8ea8-3ef03d59aa3f" providerId="ADAL" clId="{DF8C036B-BB34-4120-9D9F-F4A733C3FDBD}" dt="2022-02-16T07:38:02.898" v="0" actId="14734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  <pc:docChgLst>
    <pc:chgData name="Kjetil Utrimark" userId="1279c3cc-6e74-4314-a4cd-7d733113e553" providerId="ADAL" clId="{76FB460B-F3EA-490F-89F6-8B4578BB0FE2}"/>
    <pc:docChg chg="undo custSel modSld">
      <pc:chgData name="Kjetil Utrimark" userId="1279c3cc-6e74-4314-a4cd-7d733113e553" providerId="ADAL" clId="{76FB460B-F3EA-490F-89F6-8B4578BB0FE2}" dt="2022-02-18T09:26:28.086" v="61" actId="20577"/>
      <pc:docMkLst>
        <pc:docMk/>
      </pc:docMkLst>
      <pc:sldChg chg="modSp mod">
        <pc:chgData name="Kjetil Utrimark" userId="1279c3cc-6e74-4314-a4cd-7d733113e553" providerId="ADAL" clId="{76FB460B-F3EA-490F-89F6-8B4578BB0FE2}" dt="2022-02-18T09:26:28.086" v="61" actId="20577"/>
        <pc:sldMkLst>
          <pc:docMk/>
          <pc:sldMk cId="4121026164" sldId="266"/>
        </pc:sldMkLst>
        <pc:spChg chg="mod">
          <ac:chgData name="Kjetil Utrimark" userId="1279c3cc-6e74-4314-a4cd-7d733113e553" providerId="ADAL" clId="{76FB460B-F3EA-490F-89F6-8B4578BB0FE2}" dt="2022-02-18T09:26:28.086" v="61" actId="20577"/>
          <ac:spMkLst>
            <pc:docMk/>
            <pc:sldMk cId="4121026164" sldId="266"/>
            <ac:spMk id="3" creationId="{E1B016DB-FCB3-4736-90C5-5F7D8DA49ABC}"/>
          </ac:spMkLst>
        </pc:spChg>
        <pc:spChg chg="mod">
          <ac:chgData name="Kjetil Utrimark" userId="1279c3cc-6e74-4314-a4cd-7d733113e553" providerId="ADAL" clId="{76FB460B-F3EA-490F-89F6-8B4578BB0FE2}" dt="2022-02-18T09:25:20.213" v="19" actId="20577"/>
          <ac:spMkLst>
            <pc:docMk/>
            <pc:sldMk cId="4121026164" sldId="266"/>
            <ac:spMk id="5" creationId="{009FC59A-4130-4EC8-8854-786F12335A3B}"/>
          </ac:spMkLst>
        </pc:spChg>
      </pc:sldChg>
    </pc:docChg>
  </pc:docChgLst>
  <pc:docChgLst>
    <pc:chgData name="Reidulf Ekera" userId="S::reidulf.ekera@elvia.no::f4927be7-e749-48e9-8ea8-3ef03d59aa3f" providerId="AD" clId="Web-{3026E5A0-AB83-4DDE-3972-C0E823B39B8E}"/>
    <pc:docChg chg="modSld">
      <pc:chgData name="Reidulf Ekera" userId="S::reidulf.ekera@elvia.no::f4927be7-e749-48e9-8ea8-3ef03d59aa3f" providerId="AD" clId="Web-{3026E5A0-AB83-4DDE-3972-C0E823B39B8E}" dt="2022-02-17T09:27:56.010" v="3"/>
      <pc:docMkLst>
        <pc:docMk/>
      </pc:docMkLst>
      <pc:sldChg chg="modSp">
        <pc:chgData name="Reidulf Ekera" userId="S::reidulf.ekera@elvia.no::f4927be7-e749-48e9-8ea8-3ef03d59aa3f" providerId="AD" clId="Web-{3026E5A0-AB83-4DDE-3972-C0E823B39B8E}" dt="2022-02-17T09:27:56.010" v="3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3026E5A0-AB83-4DDE-3972-C0E823B39B8E}" dt="2022-02-17T09:27:56.010" v="3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  <pc:sldChg chg="modSp">
        <pc:chgData name="Reidulf Ekera" userId="S::reidulf.ekera@elvia.no::f4927be7-e749-48e9-8ea8-3ef03d59aa3f" providerId="AD" clId="Web-{3026E5A0-AB83-4DDE-3972-C0E823B39B8E}" dt="2022-02-17T09:24:31.942" v="1" actId="20577"/>
        <pc:sldMkLst>
          <pc:docMk/>
          <pc:sldMk cId="2030283214" sldId="265"/>
        </pc:sldMkLst>
        <pc:spChg chg="mod">
          <ac:chgData name="Reidulf Ekera" userId="S::reidulf.ekera@elvia.no::f4927be7-e749-48e9-8ea8-3ef03d59aa3f" providerId="AD" clId="Web-{3026E5A0-AB83-4DDE-3972-C0E823B39B8E}" dt="2022-02-17T09:24:31.942" v="1" actId="20577"/>
          <ac:spMkLst>
            <pc:docMk/>
            <pc:sldMk cId="2030283214" sldId="265"/>
            <ac:spMk id="5" creationId="{009FC59A-4130-4EC8-8854-786F12335A3B}"/>
          </ac:spMkLst>
        </pc:spChg>
      </pc:sldChg>
    </pc:docChg>
  </pc:docChgLst>
  <pc:docChgLst>
    <pc:chgData name="Reidulf Ekera" userId="S::reidulf.ekera@elvia.no::f4927be7-e749-48e9-8ea8-3ef03d59aa3f" providerId="AD" clId="Web-{4F799325-A964-4F8E-B5AC-6EB929964881}"/>
    <pc:docChg chg="modSld">
      <pc:chgData name="Reidulf Ekera" userId="S::reidulf.ekera@elvia.no::f4927be7-e749-48e9-8ea8-3ef03d59aa3f" providerId="AD" clId="Web-{4F799325-A964-4F8E-B5AC-6EB929964881}" dt="2022-02-17T12:20:52.965" v="239" actId="20577"/>
      <pc:docMkLst>
        <pc:docMk/>
      </pc:docMkLst>
      <pc:sldChg chg="modSp">
        <pc:chgData name="Reidulf Ekera" userId="S::reidulf.ekera@elvia.no::f4927be7-e749-48e9-8ea8-3ef03d59aa3f" providerId="AD" clId="Web-{4F799325-A964-4F8E-B5AC-6EB929964881}" dt="2022-02-17T12:19:56.324" v="234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4F799325-A964-4F8E-B5AC-6EB929964881}" dt="2022-02-17T12:19:56.324" v="234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  <pc:sldChg chg="modSp">
        <pc:chgData name="Reidulf Ekera" userId="S::reidulf.ekera@elvia.no::f4927be7-e749-48e9-8ea8-3ef03d59aa3f" providerId="AD" clId="Web-{4F799325-A964-4F8E-B5AC-6EB929964881}" dt="2022-02-17T12:20:52.965" v="239" actId="20577"/>
        <pc:sldMkLst>
          <pc:docMk/>
          <pc:sldMk cId="4121026164" sldId="266"/>
        </pc:sldMkLst>
        <pc:spChg chg="mod">
          <ac:chgData name="Reidulf Ekera" userId="S::reidulf.ekera@elvia.no::f4927be7-e749-48e9-8ea8-3ef03d59aa3f" providerId="AD" clId="Web-{4F799325-A964-4F8E-B5AC-6EB929964881}" dt="2022-02-17T12:20:52.965" v="239" actId="20577"/>
          <ac:spMkLst>
            <pc:docMk/>
            <pc:sldMk cId="4121026164" sldId="266"/>
            <ac:spMk id="5" creationId="{009FC59A-4130-4EC8-8854-786F12335A3B}"/>
          </ac:spMkLst>
        </pc:spChg>
      </pc:sldChg>
    </pc:docChg>
  </pc:docChgLst>
  <pc:docChgLst>
    <pc:chgData name="Reidulf Ekera" userId="S::reidulf.ekera@elvia.no::f4927be7-e749-48e9-8ea8-3ef03d59aa3f" providerId="AD" clId="Web-{723B9787-CBF7-4AC7-9C21-BBD864491CA0}"/>
    <pc:docChg chg="modSld">
      <pc:chgData name="Reidulf Ekera" userId="S::reidulf.ekera@elvia.no::f4927be7-e749-48e9-8ea8-3ef03d59aa3f" providerId="AD" clId="Web-{723B9787-CBF7-4AC7-9C21-BBD864491CA0}" dt="2022-02-16T07:24:27.667" v="329"/>
      <pc:docMkLst>
        <pc:docMk/>
      </pc:docMkLst>
      <pc:sldChg chg="modSp">
        <pc:chgData name="Reidulf Ekera" userId="S::reidulf.ekera@elvia.no::f4927be7-e749-48e9-8ea8-3ef03d59aa3f" providerId="AD" clId="Web-{723B9787-CBF7-4AC7-9C21-BBD864491CA0}" dt="2022-02-16T07:24:27.667" v="329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723B9787-CBF7-4AC7-9C21-BBD864491CA0}" dt="2022-02-16T07:24:27.667" v="329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Reidulf Ekera" userId="S::reidulf.ekera@elvia.no::f4927be7-e749-48e9-8ea8-3ef03d59aa3f" providerId="AD" clId="Web-{9B4F5D28-8F5B-4D65-BE6F-81F2B17DB725}"/>
    <pc:docChg chg="delSld">
      <pc:chgData name="Reidulf Ekera" userId="S::reidulf.ekera@elvia.no::f4927be7-e749-48e9-8ea8-3ef03d59aa3f" providerId="AD" clId="Web-{9B4F5D28-8F5B-4D65-BE6F-81F2B17DB725}" dt="2022-02-18T09:42:48.961" v="0"/>
      <pc:docMkLst>
        <pc:docMk/>
      </pc:docMkLst>
      <pc:sldChg chg="del">
        <pc:chgData name="Reidulf Ekera" userId="S::reidulf.ekera@elvia.no::f4927be7-e749-48e9-8ea8-3ef03d59aa3f" providerId="AD" clId="Web-{9B4F5D28-8F5B-4D65-BE6F-81F2B17DB725}" dt="2022-02-18T09:42:48.961" v="0"/>
        <pc:sldMkLst>
          <pc:docMk/>
          <pc:sldMk cId="2030283214" sldId="265"/>
        </pc:sldMkLst>
      </pc:sldChg>
    </pc:docChg>
  </pc:docChgLst>
  <pc:docChgLst>
    <pc:chgData name="Reidulf Ekera" userId="S::reidulf.ekera@elvia.no::f4927be7-e749-48e9-8ea8-3ef03d59aa3f" providerId="AD" clId="Web-{F85A24E7-DB5E-448F-BCB4-DCC65FDAD072}"/>
    <pc:docChg chg="modSld">
      <pc:chgData name="Reidulf Ekera" userId="S::reidulf.ekera@elvia.no::f4927be7-e749-48e9-8ea8-3ef03d59aa3f" providerId="AD" clId="Web-{F85A24E7-DB5E-448F-BCB4-DCC65FDAD072}" dt="2022-02-18T09:24:33.319" v="65" actId="20577"/>
      <pc:docMkLst>
        <pc:docMk/>
      </pc:docMkLst>
      <pc:sldChg chg="modSp">
        <pc:chgData name="Reidulf Ekera" userId="S::reidulf.ekera@elvia.no::f4927be7-e749-48e9-8ea8-3ef03d59aa3f" providerId="AD" clId="Web-{F85A24E7-DB5E-448F-BCB4-DCC65FDAD072}" dt="2022-02-18T09:24:33.319" v="65" actId="20577"/>
        <pc:sldMkLst>
          <pc:docMk/>
          <pc:sldMk cId="4121026164" sldId="266"/>
        </pc:sldMkLst>
        <pc:spChg chg="mod">
          <ac:chgData name="Reidulf Ekera" userId="S::reidulf.ekera@elvia.no::f4927be7-e749-48e9-8ea8-3ef03d59aa3f" providerId="AD" clId="Web-{F85A24E7-DB5E-448F-BCB4-DCC65FDAD072}" dt="2022-02-18T09:24:33.319" v="65" actId="20577"/>
          <ac:spMkLst>
            <pc:docMk/>
            <pc:sldMk cId="4121026164" sldId="266"/>
            <ac:spMk id="5" creationId="{009FC59A-4130-4EC8-8854-786F12335A3B}"/>
          </ac:spMkLst>
        </pc:spChg>
      </pc:sldChg>
    </pc:docChg>
  </pc:docChgLst>
  <pc:docChgLst>
    <pc:chgData name="Reidulf Ekera" userId="S::reidulf.ekera@elvia.no::f4927be7-e749-48e9-8ea8-3ef03d59aa3f" providerId="AD" clId="Web-{D19A621E-FF40-5C07-16AB-163CA519FD9C}"/>
    <pc:docChg chg="addSld modSld">
      <pc:chgData name="Reidulf Ekera" userId="S::reidulf.ekera@elvia.no::f4927be7-e749-48e9-8ea8-3ef03d59aa3f" providerId="AD" clId="Web-{D19A621E-FF40-5C07-16AB-163CA519FD9C}" dt="2022-02-15T12:10:54.615" v="3509" actId="20577"/>
      <pc:docMkLst>
        <pc:docMk/>
      </pc:docMkLst>
      <pc:sldChg chg="addSp delSp modSp">
        <pc:chgData name="Reidulf Ekera" userId="S::reidulf.ekera@elvia.no::f4927be7-e749-48e9-8ea8-3ef03d59aa3f" providerId="AD" clId="Web-{D19A621E-FF40-5C07-16AB-163CA519FD9C}" dt="2022-02-15T12:03:57.358" v="3503"/>
        <pc:sldMkLst>
          <pc:docMk/>
          <pc:sldMk cId="3191417455" sldId="264"/>
        </pc:sldMkLst>
        <pc:spChg chg="mod">
          <ac:chgData name="Reidulf Ekera" userId="S::reidulf.ekera@elvia.no::f4927be7-e749-48e9-8ea8-3ef03d59aa3f" providerId="AD" clId="Web-{D19A621E-FF40-5C07-16AB-163CA519FD9C}" dt="2022-02-15T11:16:49.639" v="3034" actId="14100"/>
          <ac:spMkLst>
            <pc:docMk/>
            <pc:sldMk cId="3191417455" sldId="264"/>
            <ac:spMk id="2" creationId="{093B2461-9510-46B3-8D5C-42F0E31EF96B}"/>
          </ac:spMkLst>
        </pc:spChg>
        <pc:spChg chg="del mod">
          <ac:chgData name="Reidulf Ekera" userId="S::reidulf.ekera@elvia.no::f4927be7-e749-48e9-8ea8-3ef03d59aa3f" providerId="AD" clId="Web-{D19A621E-FF40-5C07-16AB-163CA519FD9C}" dt="2022-02-15T09:38:31.855" v="1"/>
          <ac:spMkLst>
            <pc:docMk/>
            <pc:sldMk cId="3191417455" sldId="264"/>
            <ac:spMk id="3" creationId="{796AA78A-8CAD-479C-B3DB-CBAB1CD9900A}"/>
          </ac:spMkLst>
        </pc:spChg>
        <pc:spChg chg="del mod">
          <ac:chgData name="Reidulf Ekera" userId="S::reidulf.ekera@elvia.no::f4927be7-e749-48e9-8ea8-3ef03d59aa3f" providerId="AD" clId="Web-{D19A621E-FF40-5C07-16AB-163CA519FD9C}" dt="2022-02-15T09:38:38.324" v="3"/>
          <ac:spMkLst>
            <pc:docMk/>
            <pc:sldMk cId="3191417455" sldId="264"/>
            <ac:spMk id="4" creationId="{00FC8769-9746-405A-9C48-04EB23EAA860}"/>
          </ac:spMkLst>
        </pc:spChg>
        <pc:spChg chg="add del mod">
          <ac:chgData name="Reidulf Ekera" userId="S::reidulf.ekera@elvia.no::f4927be7-e749-48e9-8ea8-3ef03d59aa3f" providerId="AD" clId="Web-{D19A621E-FF40-5C07-16AB-163CA519FD9C}" dt="2022-02-15T11:24:30.586" v="3075"/>
          <ac:spMkLst>
            <pc:docMk/>
            <pc:sldMk cId="3191417455" sldId="264"/>
            <ac:spMk id="5" creationId="{357D348D-9334-48EE-A371-4335E1C96C8E}"/>
          </ac:spMkLst>
        </pc:spChg>
        <pc:spChg chg="mod">
          <ac:chgData name="Reidulf Ekera" userId="S::reidulf.ekera@elvia.no::f4927be7-e749-48e9-8ea8-3ef03d59aa3f" providerId="AD" clId="Web-{D19A621E-FF40-5C07-16AB-163CA519FD9C}" dt="2022-02-15T11:16:41.826" v="3033" actId="1076"/>
          <ac:spMkLst>
            <pc:docMk/>
            <pc:sldMk cId="3191417455" sldId="264"/>
            <ac:spMk id="7" creationId="{390954B9-808C-1649-AA9B-AD05571CDE77}"/>
          </ac:spMkLst>
        </pc:spChg>
        <pc:graphicFrameChg chg="mod modGraphic">
          <ac:chgData name="Reidulf Ekera" userId="S::reidulf.ekera@elvia.no::f4927be7-e749-48e9-8ea8-3ef03d59aa3f" providerId="AD" clId="Web-{D19A621E-FF40-5C07-16AB-163CA519FD9C}" dt="2022-02-15T12:03:02.261" v="3496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Reidulf Ekera" userId="S::reidulf.ekera@elvia.no::f4927be7-e749-48e9-8ea8-3ef03d59aa3f" providerId="AD" clId="Web-{D19A621E-FF40-5C07-16AB-163CA519FD9C}" dt="2022-02-15T12:03:57.358" v="3503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del mod ord modCrop">
          <ac:chgData name="Reidulf Ekera" userId="S::reidulf.ekera@elvia.no::f4927be7-e749-48e9-8ea8-3ef03d59aa3f" providerId="AD" clId="Web-{D19A621E-FF40-5C07-16AB-163CA519FD9C}" dt="2022-02-15T11:24:02.179" v="3074"/>
          <ac:picMkLst>
            <pc:docMk/>
            <pc:sldMk cId="3191417455" sldId="264"/>
            <ac:picMk id="9" creationId="{D11D2866-6BD3-4109-AEE8-30882F8EB48F}"/>
          </ac:picMkLst>
        </pc:picChg>
        <pc:picChg chg="add mod ord modCrop">
          <ac:chgData name="Reidulf Ekera" userId="S::reidulf.ekera@elvia.no::f4927be7-e749-48e9-8ea8-3ef03d59aa3f" providerId="AD" clId="Web-{D19A621E-FF40-5C07-16AB-163CA519FD9C}" dt="2022-02-15T12:03:08.949" v="3497" actId="14100"/>
          <ac:picMkLst>
            <pc:docMk/>
            <pc:sldMk cId="3191417455" sldId="264"/>
            <ac:picMk id="10" creationId="{252A350D-9797-4B8F-9CA3-17581C7499CB}"/>
          </ac:picMkLst>
        </pc:picChg>
      </pc:sldChg>
      <pc:sldChg chg="addSp delSp modSp new mod modClrScheme chgLayout">
        <pc:chgData name="Reidulf Ekera" userId="S::reidulf.ekera@elvia.no::f4927be7-e749-48e9-8ea8-3ef03d59aa3f" providerId="AD" clId="Web-{D19A621E-FF40-5C07-16AB-163CA519FD9C}" dt="2022-02-15T12:10:54.615" v="3509" actId="20577"/>
        <pc:sldMkLst>
          <pc:docMk/>
          <pc:sldMk cId="2030283214" sldId="265"/>
        </pc:sldMkLst>
        <pc:spChg chg="add del mod ord">
          <ac:chgData name="Reidulf Ekera" userId="S::reidulf.ekera@elvia.no::f4927be7-e749-48e9-8ea8-3ef03d59aa3f" providerId="AD" clId="Web-{D19A621E-FF40-5C07-16AB-163CA519FD9C}" dt="2022-02-15T10:55:33.877" v="2732"/>
          <ac:spMkLst>
            <pc:docMk/>
            <pc:sldMk cId="2030283214" sldId="265"/>
            <ac:spMk id="2" creationId="{B59A2698-A553-4C3B-932C-5BEB102A78EA}"/>
          </ac:spMkLst>
        </pc:spChg>
        <pc:spChg chg="mod ord">
          <ac:chgData name="Reidulf Ekera" userId="S::reidulf.ekera@elvia.no::f4927be7-e749-48e9-8ea8-3ef03d59aa3f" providerId="AD" clId="Web-{D19A621E-FF40-5C07-16AB-163CA519FD9C}" dt="2022-02-15T11:14:44.417" v="3021"/>
          <ac:spMkLst>
            <pc:docMk/>
            <pc:sldMk cId="2030283214" sldId="265"/>
            <ac:spMk id="3" creationId="{E1B016DB-FCB3-4736-90C5-5F7D8DA49ABC}"/>
          </ac:spMkLst>
        </pc:spChg>
        <pc:spChg chg="mod ord">
          <ac:chgData name="Reidulf Ekera" userId="S::reidulf.ekera@elvia.no::f4927be7-e749-48e9-8ea8-3ef03d59aa3f" providerId="AD" clId="Web-{D19A621E-FF40-5C07-16AB-163CA519FD9C}" dt="2022-02-15T11:14:44.417" v="3021"/>
          <ac:spMkLst>
            <pc:docMk/>
            <pc:sldMk cId="2030283214" sldId="265"/>
            <ac:spMk id="4" creationId="{64C1C86D-8ED9-48A1-8A52-76431621C3D0}"/>
          </ac:spMkLst>
        </pc:spChg>
        <pc:spChg chg="mod ord">
          <ac:chgData name="Reidulf Ekera" userId="S::reidulf.ekera@elvia.no::f4927be7-e749-48e9-8ea8-3ef03d59aa3f" providerId="AD" clId="Web-{D19A621E-FF40-5C07-16AB-163CA519FD9C}" dt="2022-02-15T12:10:54.615" v="3509" actId="20577"/>
          <ac:spMkLst>
            <pc:docMk/>
            <pc:sldMk cId="2030283214" sldId="265"/>
            <ac:spMk id="5" creationId="{009FC59A-4130-4EC8-8854-786F12335A3B}"/>
          </ac:spMkLst>
        </pc:spChg>
        <pc:spChg chg="del">
          <ac:chgData name="Reidulf Ekera" userId="S::reidulf.ekera@elvia.no::f4927be7-e749-48e9-8ea8-3ef03d59aa3f" providerId="AD" clId="Web-{D19A621E-FF40-5C07-16AB-163CA519FD9C}" dt="2022-02-15T10:28:49.468" v="1958"/>
          <ac:spMkLst>
            <pc:docMk/>
            <pc:sldMk cId="2030283214" sldId="265"/>
            <ac:spMk id="6" creationId="{7896D584-5855-421F-94F4-993CD21EC75F}"/>
          </ac:spMkLst>
        </pc:spChg>
        <pc:spChg chg="add del mod">
          <ac:chgData name="Reidulf Ekera" userId="S::reidulf.ekera@elvia.no::f4927be7-e749-48e9-8ea8-3ef03d59aa3f" providerId="AD" clId="Web-{D19A621E-FF40-5C07-16AB-163CA519FD9C}" dt="2022-02-15T10:59:35.742" v="2754"/>
          <ac:spMkLst>
            <pc:docMk/>
            <pc:sldMk cId="2030283214" sldId="265"/>
            <ac:spMk id="11" creationId="{5C554454-C5CE-426E-8C3F-879779DEAEBF}"/>
          </ac:spMkLst>
        </pc:spChg>
        <pc:spChg chg="add del mod">
          <ac:chgData name="Reidulf Ekera" userId="S::reidulf.ekera@elvia.no::f4927be7-e749-48e9-8ea8-3ef03d59aa3f" providerId="AD" clId="Web-{D19A621E-FF40-5C07-16AB-163CA519FD9C}" dt="2022-02-15T10:59:35.742" v="2754"/>
          <ac:spMkLst>
            <pc:docMk/>
            <pc:sldMk cId="2030283214" sldId="265"/>
            <ac:spMk id="13" creationId="{3594ABBB-26DA-4BE7-94B5-B2F506AC97D3}"/>
          </ac:spMkLst>
        </pc:spChg>
        <pc:spChg chg="add del mod">
          <ac:chgData name="Reidulf Ekera" userId="S::reidulf.ekera@elvia.no::f4927be7-e749-48e9-8ea8-3ef03d59aa3f" providerId="AD" clId="Web-{D19A621E-FF40-5C07-16AB-163CA519FD9C}" dt="2022-02-15T10:59:35.742" v="2754"/>
          <ac:spMkLst>
            <pc:docMk/>
            <pc:sldMk cId="2030283214" sldId="265"/>
            <ac:spMk id="15" creationId="{518AD533-673C-417A-BBC7-2B48F3BAB5D7}"/>
          </ac:spMkLst>
        </pc:spChg>
        <pc:spChg chg="add del mod">
          <ac:chgData name="Reidulf Ekera" userId="S::reidulf.ekera@elvia.no::f4927be7-e749-48e9-8ea8-3ef03d59aa3f" providerId="AD" clId="Web-{D19A621E-FF40-5C07-16AB-163CA519FD9C}" dt="2022-02-15T10:59:35.742" v="2754"/>
          <ac:spMkLst>
            <pc:docMk/>
            <pc:sldMk cId="2030283214" sldId="265"/>
            <ac:spMk id="17" creationId="{A8785363-160B-4B4A-9479-26D21F73260D}"/>
          </ac:spMkLst>
        </pc:spChg>
        <pc:spChg chg="add del mod">
          <ac:chgData name="Reidulf Ekera" userId="S::reidulf.ekera@elvia.no::f4927be7-e749-48e9-8ea8-3ef03d59aa3f" providerId="AD" clId="Web-{D19A621E-FF40-5C07-16AB-163CA519FD9C}" dt="2022-02-15T10:56:36.019" v="2743"/>
          <ac:spMkLst>
            <pc:docMk/>
            <pc:sldMk cId="2030283214" sldId="265"/>
            <ac:spMk id="19" creationId="{112EE969-4FBE-4190-B436-A182DBBFB329}"/>
          </ac:spMkLst>
        </pc:spChg>
        <pc:spChg chg="add del mod">
          <ac:chgData name="Reidulf Ekera" userId="S::reidulf.ekera@elvia.no::f4927be7-e749-48e9-8ea8-3ef03d59aa3f" providerId="AD" clId="Web-{D19A621E-FF40-5C07-16AB-163CA519FD9C}" dt="2022-02-15T10:59:35.742" v="2753"/>
          <ac:spMkLst>
            <pc:docMk/>
            <pc:sldMk cId="2030283214" sldId="265"/>
            <ac:spMk id="22" creationId="{CE879593-353E-4058-BCB4-85E9A5D8B406}"/>
          </ac:spMkLst>
        </pc:spChg>
        <pc:picChg chg="add del mod ord modCrop">
          <ac:chgData name="Reidulf Ekera" userId="S::reidulf.ekera@elvia.no::f4927be7-e749-48e9-8ea8-3ef03d59aa3f" providerId="AD" clId="Web-{D19A621E-FF40-5C07-16AB-163CA519FD9C}" dt="2022-02-15T10:51:43.716" v="2728"/>
          <ac:picMkLst>
            <pc:docMk/>
            <pc:sldMk cId="2030283214" sldId="265"/>
            <ac:picMk id="7" creationId="{54FD97F5-EF48-428C-A301-6950EC932468}"/>
          </ac:picMkLst>
        </pc:picChg>
        <pc:picChg chg="add del mod ord modCrop">
          <ac:chgData name="Reidulf Ekera" userId="S::reidulf.ekera@elvia.no::f4927be7-e749-48e9-8ea8-3ef03d59aa3f" providerId="AD" clId="Web-{D19A621E-FF40-5C07-16AB-163CA519FD9C}" dt="2022-02-15T10:58:51.678" v="2746"/>
          <ac:picMkLst>
            <pc:docMk/>
            <pc:sldMk cId="2030283214" sldId="265"/>
            <ac:picMk id="8" creationId="{E6488F53-A0C6-4677-922E-468652899B9B}"/>
          </ac:picMkLst>
        </pc:picChg>
        <pc:picChg chg="add mod ord">
          <ac:chgData name="Reidulf Ekera" userId="S::reidulf.ekera@elvia.no::f4927be7-e749-48e9-8ea8-3ef03d59aa3f" providerId="AD" clId="Web-{D19A621E-FF40-5C07-16AB-163CA519FD9C}" dt="2022-02-15T11:14:44.417" v="3021"/>
          <ac:picMkLst>
            <pc:docMk/>
            <pc:sldMk cId="2030283214" sldId="265"/>
            <ac:picMk id="9" creationId="{A3C0775A-41EA-40E7-B40E-7E911E9434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18.02.2022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18.02.2022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18.02.2022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18.02.2022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18.02.2022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18.02.2022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18.02.2022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18.02.2022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18.02.2022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18.02.2022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18.02.2022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18.02.2022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18.02.2022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18.02.2022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18.02.2022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18.02.2022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18.02.2022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18.02.2022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18.02.2022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740" y="193118"/>
            <a:ext cx="1791683" cy="270483"/>
          </a:xfrm>
        </p:spPr>
        <p:txBody>
          <a:bodyPr>
            <a:normAutofit fontScale="90000"/>
          </a:bodyPr>
          <a:lstStyle/>
          <a:p>
            <a:r>
              <a:rPr lang="nb-NO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736773"/>
              </p:ext>
            </p:extLst>
          </p:nvPr>
        </p:nvGraphicFramePr>
        <p:xfrm>
          <a:off x="407924" y="557327"/>
          <a:ext cx="5502966" cy="25181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2400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370566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522201">
                <a:tc gridSpan="2">
                  <a:txBody>
                    <a:bodyPr/>
                    <a:lstStyle/>
                    <a:p>
                      <a:r>
                        <a:rPr lang="nb-NO" sz="1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08.02.2022 – Forflytning gravemaskin – Velt - </a:t>
                      </a:r>
                      <a:endParaRPr lang="nb-NO"/>
                    </a:p>
                    <a:p>
                      <a:pPr lvl="0">
                        <a:buNone/>
                      </a:pPr>
                      <a:r>
                        <a:rPr lang="nb-NO" sz="1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 Utfra to like hendelsene uten annen tilknytning til hverandre, innmeldt i uke 6. 2022)</a:t>
                      </a:r>
                      <a:endParaRPr lang="nb-NO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440969">
                <a:tc>
                  <a:txBody>
                    <a:bodyPr/>
                    <a:lstStyle/>
                    <a:p>
                      <a:r>
                        <a:rPr lang="nb-NO" sz="120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000" b="0" i="0" u="none" strike="noStrike" kern="1200" noProof="0"/>
                        <a:t>Under forflytting av gravemaskinene mistet maskinenes belter grep slik at maskinene skled ned helling i terreng/skråning  og veltet.</a:t>
                      </a:r>
                      <a:endParaRPr lang="nb-NO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417761">
                <a:tc>
                  <a:txBody>
                    <a:bodyPr/>
                    <a:lstStyle/>
                    <a:p>
                      <a:r>
                        <a:rPr lang="nb-NO" sz="120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noProof="0">
                          <a:latin typeface="Red Hat Text"/>
                        </a:rPr>
                        <a:t>På grunn av is/snø på traseen ble friksjon mellom belter og underlag utilstrekkelig slik at fører mistet kontroll på maskinen.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568619">
                <a:tc>
                  <a:txBody>
                    <a:bodyPr/>
                    <a:lstStyle/>
                    <a:p>
                      <a:r>
                        <a:rPr lang="nb-NO" sz="120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000" b="0" i="0" noProof="0">
                          <a:latin typeface="Red Hat Text"/>
                        </a:rPr>
                        <a:t>For disse to hendelsene vurderes konsekvens til middels -  maskinene veltet men det ble ingen personskader eller påvirkning av miljø, kun materielle skader på maskinene.  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568619">
                <a:tc>
                  <a:txBody>
                    <a:bodyPr/>
                    <a:lstStyle/>
                    <a:p>
                      <a:r>
                        <a:rPr lang="nb-NO" sz="120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000" b="0" i="0" u="none" strike="noStrike" noProof="0">
                          <a:latin typeface="Red Hat Text"/>
                        </a:rPr>
                        <a:t>Alvorlig. Beskrivelse av potensiale, med referanse til tidligere dødsulykke i Eidsiva med lignende utløsende årsak, er beskrevet på side to i dette læringsarket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41" y="80119"/>
            <a:ext cx="4731470" cy="138500"/>
          </a:xfrm>
        </p:spPr>
        <p:txBody>
          <a:bodyPr>
            <a:normAutofit/>
          </a:bodyPr>
          <a:lstStyle/>
          <a:p>
            <a:r>
              <a:rPr lang="nb-NO" sz="800">
                <a:latin typeface="Red Hat Text"/>
              </a:rPr>
              <a:t>RUH ID: 32094, 32084</a:t>
            </a:r>
            <a:endParaRPr lang="nb-NO" sz="825">
              <a:solidFill>
                <a:prstClr val="white">
                  <a:lumMod val="50000"/>
                </a:prstClr>
              </a:solidFill>
              <a:latin typeface="Red Hat Text" panose="02010503040201060303" pitchFamily="2" charset="77"/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86610"/>
              </p:ext>
            </p:extLst>
          </p:nvPr>
        </p:nvGraphicFramePr>
        <p:xfrm>
          <a:off x="399258" y="3105726"/>
          <a:ext cx="7934783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4783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243401">
                <a:tc>
                  <a:txBody>
                    <a:bodyPr/>
                    <a:lstStyle/>
                    <a:p>
                      <a:r>
                        <a:rPr lang="nb-NO" sz="120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317234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kern="1200" noProof="0">
                          <a:solidFill>
                            <a:schemeClr val="dk1"/>
                          </a:solidFill>
                        </a:rPr>
                        <a:t>Oppdatere SJA og tiltak ved endring av risikoforhold.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kern="120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Arial"/>
                        </a:rPr>
                        <a:t>Sikre god friksjon mot underlag ved å fjerne snø/is, gruse eller eventuelt rippe opp og bruke stedlig masse. 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kern="120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Arial"/>
                        </a:rPr>
                        <a:t>Benytte is/snø "brodder" på belter. </a:t>
                      </a:r>
                      <a:endParaRPr lang="nb-NO" sz="1200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kern="120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Arial"/>
                        </a:rPr>
                        <a:t>Benytte tilrettelagt sikker adkomstveg, ikke ta snarvei.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kern="120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Arial"/>
                        </a:rPr>
                        <a:t>Hvis ikke god friksjon eller andre tiltak lar seg opprette avventes oppdraget.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kern="120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Arial"/>
                        </a:rPr>
                        <a:t>Fører skal være sikret ved eventuell velt.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kern="1200" noProof="0"/>
                        <a:t>Annet personell skal ikke ferdes/oppholde seg i maskinens potensielle faresoner.</a:t>
                      </a:r>
                      <a:endParaRPr lang="nb-NO" sz="1200" b="0" i="0" kern="1200">
                        <a:solidFill>
                          <a:schemeClr val="dk1"/>
                        </a:solidFill>
                        <a:latin typeface="Red Hat Text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  <p:pic>
        <p:nvPicPr>
          <p:cNvPr id="24" name="Bilde 23" descr="Et bilde som inneholder snø, utendørs, gammel, stabel&#10;&#10;Automatisk generert beskrivelse">
            <a:extLst>
              <a:ext uri="{FF2B5EF4-FFF2-40B4-BE49-F238E27FC236}">
                <a16:creationId xmlns:a16="http://schemas.microsoft.com/office/drawing/2014/main" id="{E4CEBB25-FE51-4035-900F-B8055596A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08" y="580831"/>
            <a:ext cx="2262226" cy="24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9">
            <a:extLst>
              <a:ext uri="{FF2B5EF4-FFF2-40B4-BE49-F238E27FC236}">
                <a16:creationId xmlns:a16="http://schemas.microsoft.com/office/drawing/2014/main" id="{A3C0775A-41EA-40E7-B40E-7E911E943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5" r="1242"/>
          <a:stretch/>
        </p:blipFill>
        <p:spPr>
          <a:xfrm>
            <a:off x="5400095" y="862493"/>
            <a:ext cx="3147809" cy="3036598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noFill/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E1B016DB-FCB3-4736-90C5-5F7D8DA4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56339"/>
            <a:ext cx="3599846" cy="445180"/>
          </a:xfrm>
        </p:spPr>
        <p:txBody>
          <a:bodyPr anchor="b">
            <a:normAutofit/>
          </a:bodyPr>
          <a:lstStyle/>
          <a:p>
            <a:r>
              <a:rPr lang="nb-NO"/>
              <a:t>Potensiale: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4C1C86D-8ED9-48A1-8A52-76431621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2898" y="4806601"/>
            <a:ext cx="4731470" cy="1385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Læringsark ID 32094, 32084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9FC59A-4130-4EC8-8854-786F12335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43" y="1562328"/>
            <a:ext cx="4896914" cy="1585507"/>
          </a:xfrm>
        </p:spPr>
        <p:txBody>
          <a:bodyPr vert="horz" lIns="0" tIns="0" rIns="0" bIns="0" rtlCol="0" anchor="t">
            <a:noAutofit/>
          </a:bodyPr>
          <a:lstStyle/>
          <a:p>
            <a:pPr marL="266065" lvl="1" indent="-171450">
              <a:lnSpc>
                <a:spcPct val="90000"/>
              </a:lnSpc>
            </a:pPr>
            <a:r>
              <a:rPr lang="nb-NO">
                <a:ea typeface="+mn-lt"/>
                <a:cs typeface="+mn-lt"/>
              </a:rPr>
              <a:t>Forflytning og bevegelse av gravemaskiner og andre større maskiner generer stor krefter. Det er fare for svært alvorlige hendelser dersom friksjon mellom belte/hjul og underlag er utilstrekkelig.</a:t>
            </a:r>
            <a:endParaRPr lang="nb-NO">
              <a:solidFill>
                <a:srgbClr val="000000"/>
              </a:solidFill>
            </a:endParaRPr>
          </a:p>
          <a:p>
            <a:pPr marL="266065" lvl="1" indent="-171450">
              <a:lnSpc>
                <a:spcPct val="90000"/>
              </a:lnSpc>
            </a:pPr>
            <a:r>
              <a:rPr lang="nb-NO">
                <a:ea typeface="+mn-lt"/>
                <a:cs typeface="+mn-lt"/>
              </a:rPr>
              <a:t>Potensialet av slike hendelser vises i den tragisk dødsulykke i Kongsvinger 2017. Arbeider omkom etter at maskin skled ukontrollert ned i grøft og traff arbeider. En av årsakene var manglende tiltak mot glatt underlag (nysnø).  </a:t>
            </a:r>
          </a:p>
          <a:p>
            <a:pPr marL="0" indent="0">
              <a:lnSpc>
                <a:spcPct val="90000"/>
              </a:lnSpc>
              <a:buNone/>
            </a:pPr>
            <a:endParaRPr lang="nb-NO"/>
          </a:p>
          <a:p>
            <a:pPr marL="93980" indent="-93980">
              <a:lnSpc>
                <a:spcPct val="90000"/>
              </a:lnSpc>
            </a:pPr>
            <a:endParaRPr lang="nb-NO" sz="1100" i="1"/>
          </a:p>
        </p:txBody>
      </p:sp>
    </p:spTree>
    <p:extLst>
      <p:ext uri="{BB962C8B-B14F-4D97-AF65-F5344CB8AC3E}">
        <p14:creationId xmlns:p14="http://schemas.microsoft.com/office/powerpoint/2010/main" val="41210261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18" ma:contentTypeDescription="Opprett et nytt dokument." ma:contentTypeScope="" ma:versionID="3922a91f6c3a69607b78090598cbbc3b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076193ae53fdd140c9626d4511f38c0c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false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B4827-8BA7-4389-8953-176E71A39099}"/>
</file>

<file path=customXml/itemProps3.xml><?xml version="1.0" encoding="utf-8"?>
<ds:datastoreItem xmlns:ds="http://schemas.openxmlformats.org/officeDocument/2006/customXml" ds:itemID="{5B5B1BAC-5AF3-426D-AD74-361DCA4992AF}">
  <ds:schemaRefs>
    <ds:schemaRef ds:uri="a8f0b6f9-2b67-4617-a70c-e96b3cb34168"/>
    <ds:schemaRef ds:uri="bd6ed28d-af38-44fd-b7e0-25d28c6ead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Application>Microsoft Office PowerPoint</Application>
  <PresentationFormat>Skjermfremvisning (16:9)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3" baseType="lpstr">
      <vt:lpstr>1_Office-tema</vt:lpstr>
      <vt:lpstr>Læringsark</vt:lpstr>
      <vt:lpstr>Potensiale: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revision>2</cp:revision>
  <dcterms:created xsi:type="dcterms:W3CDTF">2017-08-30T13:22:09Z</dcterms:created>
  <dcterms:modified xsi:type="dcterms:W3CDTF">2022-02-18T09:42:49Z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MigrationWizId">
    <vt:lpwstr>3ec29678-00b2-4473-9672-03e6e32961f2</vt:lpwstr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</Properties>
</file>