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27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9F97D5F6-D1FA-45A9-86FB-E950CCD5BA02}"/>
    <pc:docChg chg="custSel modSld">
      <pc:chgData name="Jan Steinar Kveno" userId="1eb52f07-71e5-4d14-92c8-33481ad15a69" providerId="ADAL" clId="{9F97D5F6-D1FA-45A9-86FB-E950CCD5BA02}" dt="2022-02-02T06:36:18.543" v="1938" actId="20577"/>
      <pc:docMkLst>
        <pc:docMk/>
      </pc:docMkLst>
      <pc:sldChg chg="delSp modSp mod">
        <pc:chgData name="Jan Steinar Kveno" userId="1eb52f07-71e5-4d14-92c8-33481ad15a69" providerId="ADAL" clId="{9F97D5F6-D1FA-45A9-86FB-E950CCD5BA02}" dt="2022-02-02T06:36:18.543" v="1938" actId="20577"/>
        <pc:sldMkLst>
          <pc:docMk/>
          <pc:sldMk cId="3191417455" sldId="264"/>
        </pc:sldMkLst>
        <pc:spChg chg="del">
          <ac:chgData name="Jan Steinar Kveno" userId="1eb52f07-71e5-4d14-92c8-33481ad15a69" providerId="ADAL" clId="{9F97D5F6-D1FA-45A9-86FB-E950CCD5BA02}" dt="2022-02-01T12:00:55.132" v="1112" actId="21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Jan Steinar Kveno" userId="1eb52f07-71e5-4d14-92c8-33481ad15a69" providerId="ADAL" clId="{9F97D5F6-D1FA-45A9-86FB-E950CCD5BA02}" dt="2022-02-01T11:41:10.670" v="0" actId="21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Jan Steinar Kveno" userId="1eb52f07-71e5-4d14-92c8-33481ad15a69" providerId="ADAL" clId="{9F97D5F6-D1FA-45A9-86FB-E950CCD5BA02}" dt="2022-02-01T11:41:20.390" v="11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Graphic">
          <ac:chgData name="Jan Steinar Kveno" userId="1eb52f07-71e5-4d14-92c8-33481ad15a69" providerId="ADAL" clId="{9F97D5F6-D1FA-45A9-86FB-E950CCD5BA02}" dt="2022-02-02T06:34:04.298" v="1929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Jan Steinar Kveno" userId="1eb52f07-71e5-4d14-92c8-33481ad15a69" providerId="ADAL" clId="{9F97D5F6-D1FA-45A9-86FB-E950CCD5BA02}" dt="2022-02-02T06:36:18.543" v="1938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S::jan.kveno@elvia.no::1eb52f07-71e5-4d14-92c8-33481ad15a69" providerId="AD" clId="Web-{96627C95-6061-403C-96A9-EC02E0CFD58B}"/>
    <pc:docChg chg="modSld">
      <pc:chgData name="Jan Steinar Kveno" userId="S::jan.kveno@elvia.no::1eb52f07-71e5-4d14-92c8-33481ad15a69" providerId="AD" clId="Web-{96627C95-6061-403C-96A9-EC02E0CFD58B}" dt="2022-02-16T06:27:36.601" v="185"/>
      <pc:docMkLst>
        <pc:docMk/>
      </pc:docMkLst>
      <pc:sldChg chg="modSp">
        <pc:chgData name="Jan Steinar Kveno" userId="S::jan.kveno@elvia.no::1eb52f07-71e5-4d14-92c8-33481ad15a69" providerId="AD" clId="Web-{96627C95-6061-403C-96A9-EC02E0CFD58B}" dt="2022-02-16T06:27:36.601" v="185"/>
        <pc:sldMkLst>
          <pc:docMk/>
          <pc:sldMk cId="3191417455" sldId="264"/>
        </pc:sldMkLst>
        <pc:graphicFrameChg chg="mod modGraphic">
          <ac:chgData name="Jan Steinar Kveno" userId="S::jan.kveno@elvia.no::1eb52f07-71e5-4d14-92c8-33481ad15a69" providerId="AD" clId="Web-{96627C95-6061-403C-96A9-EC02E0CFD58B}" dt="2022-02-16T06:27:36.601" v="185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5108BE82-DE08-4367-9D1F-C3CCBDF0383C}"/>
    <pc:docChg chg="custSel modSld">
      <pc:chgData name="Jan Steinar Kveno" userId="1eb52f07-71e5-4d14-92c8-33481ad15a69" providerId="ADAL" clId="{5108BE82-DE08-4367-9D1F-C3CCBDF0383C}" dt="2022-02-08T06:22:24.887" v="291" actId="20577"/>
      <pc:docMkLst>
        <pc:docMk/>
      </pc:docMkLst>
      <pc:sldChg chg="addSp delSp modSp mod">
        <pc:chgData name="Jan Steinar Kveno" userId="1eb52f07-71e5-4d14-92c8-33481ad15a69" providerId="ADAL" clId="{5108BE82-DE08-4367-9D1F-C3CCBDF0383C}" dt="2022-02-08T06:22:24.887" v="291" actId="20577"/>
        <pc:sldMkLst>
          <pc:docMk/>
          <pc:sldMk cId="3191417455" sldId="264"/>
        </pc:sldMkLst>
        <pc:spChg chg="add del mod">
          <ac:chgData name="Jan Steinar Kveno" userId="1eb52f07-71e5-4d14-92c8-33481ad15a69" providerId="ADAL" clId="{5108BE82-DE08-4367-9D1F-C3CCBDF0383C}" dt="2022-02-02T09:31:07.186" v="240" actId="21"/>
          <ac:spMkLst>
            <pc:docMk/>
            <pc:sldMk cId="3191417455" sldId="264"/>
            <ac:spMk id="4" creationId="{09FF2D8D-A0AF-44F6-9666-5808BEC164C5}"/>
          </ac:spMkLst>
        </pc:spChg>
        <pc:spChg chg="del">
          <ac:chgData name="Jan Steinar Kveno" userId="1eb52f07-71e5-4d14-92c8-33481ad15a69" providerId="ADAL" clId="{5108BE82-DE08-4367-9D1F-C3CCBDF0383C}" dt="2022-02-02T09:24:55.466" v="200"/>
          <ac:spMkLst>
            <pc:docMk/>
            <pc:sldMk cId="3191417455" sldId="264"/>
            <ac:spMk id="5" creationId="{357D348D-9334-48EE-A371-4335E1C96C8E}"/>
          </ac:spMkLst>
        </pc:spChg>
        <pc:graphicFrameChg chg="mod modGraphic">
          <ac:chgData name="Jan Steinar Kveno" userId="1eb52f07-71e5-4d14-92c8-33481ad15a69" providerId="ADAL" clId="{5108BE82-DE08-4367-9D1F-C3CCBDF0383C}" dt="2022-02-08T06:22:24.887" v="291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5108BE82-DE08-4367-9D1F-C3CCBDF0383C}" dt="2022-02-02T09:25:55.396" v="208" actId="1076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Jan Steinar Kveno" userId="1eb52f07-71e5-4d14-92c8-33481ad15a69" providerId="ADAL" clId="{5108BE82-DE08-4367-9D1F-C3CCBDF0383C}" dt="2022-02-02T09:28:31.664" v="230" actId="21"/>
          <ac:picMkLst>
            <pc:docMk/>
            <pc:sldMk cId="3191417455" sldId="264"/>
            <ac:picMk id="3" creationId="{0F93B12F-0847-495A-A349-273E4E46A065}"/>
          </ac:picMkLst>
        </pc:picChg>
        <pc:picChg chg="add del mod">
          <ac:chgData name="Jan Steinar Kveno" userId="1eb52f07-71e5-4d14-92c8-33481ad15a69" providerId="ADAL" clId="{5108BE82-DE08-4367-9D1F-C3CCBDF0383C}" dt="2022-02-02T09:31:17.778" v="241" actId="1076"/>
          <ac:picMkLst>
            <pc:docMk/>
            <pc:sldMk cId="3191417455" sldId="264"/>
            <ac:picMk id="1026" creationId="{F40A912F-3E73-4983-8F02-D8797D932010}"/>
          </ac:picMkLst>
        </pc:picChg>
        <pc:picChg chg="add del mod">
          <ac:chgData name="Jan Steinar Kveno" userId="1eb52f07-71e5-4d14-92c8-33481ad15a69" providerId="ADAL" clId="{5108BE82-DE08-4367-9D1F-C3CCBDF0383C}" dt="2022-02-02T09:27:34.742" v="222"/>
          <ac:picMkLst>
            <pc:docMk/>
            <pc:sldMk cId="3191417455" sldId="264"/>
            <ac:picMk id="1028" creationId="{1C3D95AE-4BED-49CB-BCB3-DE316970598E}"/>
          </ac:picMkLst>
        </pc:picChg>
        <pc:picChg chg="add mod">
          <ac:chgData name="Jan Steinar Kveno" userId="1eb52f07-71e5-4d14-92c8-33481ad15a69" providerId="ADAL" clId="{5108BE82-DE08-4367-9D1F-C3CCBDF0383C}" dt="2022-02-02T09:30:31.333" v="237" actId="14100"/>
          <ac:picMkLst>
            <pc:docMk/>
            <pc:sldMk cId="3191417455" sldId="264"/>
            <ac:picMk id="1030" creationId="{A0A8EC53-5019-4E86-BA9E-D10395C171FD}"/>
          </ac:picMkLst>
        </pc:picChg>
      </pc:sldChg>
    </pc:docChg>
  </pc:docChgLst>
  <pc:docChgLst>
    <pc:chgData name="Jan Steinar Kveno" userId="1eb52f07-71e5-4d14-92c8-33481ad15a69" providerId="ADAL" clId="{8FBBCC5F-18DE-4919-8916-55D71A3FB66F}"/>
    <pc:docChg chg="modSld">
      <pc:chgData name="Jan Steinar Kveno" userId="1eb52f07-71e5-4d14-92c8-33481ad15a69" providerId="ADAL" clId="{8FBBCC5F-18DE-4919-8916-55D71A3FB66F}" dt="2022-02-16T08:27:35.547" v="621" actId="14100"/>
      <pc:docMkLst>
        <pc:docMk/>
      </pc:docMkLst>
      <pc:sldChg chg="modSp mod">
        <pc:chgData name="Jan Steinar Kveno" userId="1eb52f07-71e5-4d14-92c8-33481ad15a69" providerId="ADAL" clId="{8FBBCC5F-18DE-4919-8916-55D71A3FB66F}" dt="2022-02-16T08:27:35.547" v="621" actId="14100"/>
        <pc:sldMkLst>
          <pc:docMk/>
          <pc:sldMk cId="3191417455" sldId="264"/>
        </pc:sldMkLst>
        <pc:graphicFrameChg chg="mod modGraphic">
          <ac:chgData name="Jan Steinar Kveno" userId="1eb52f07-71e5-4d14-92c8-33481ad15a69" providerId="ADAL" clId="{8FBBCC5F-18DE-4919-8916-55D71A3FB66F}" dt="2022-02-16T08:27:31.517" v="620" actId="14100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Jan Steinar Kveno" userId="1eb52f07-71e5-4d14-92c8-33481ad15a69" providerId="ADAL" clId="{8FBBCC5F-18DE-4919-8916-55D71A3FB66F}" dt="2022-02-16T08:27:35.547" v="621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Jan Steinar Kveno" userId="S::jan.kveno@elvia.no::1eb52f07-71e5-4d14-92c8-33481ad15a69" providerId="AD" clId="Web-{280FF4E1-EEC4-6E49-9F66-6EEAAAD7504D}"/>
    <pc:docChg chg="modSld">
      <pc:chgData name="Jan Steinar Kveno" userId="S::jan.kveno@elvia.no::1eb52f07-71e5-4d14-92c8-33481ad15a69" providerId="AD" clId="Web-{280FF4E1-EEC4-6E49-9F66-6EEAAAD7504D}" dt="2022-04-25T12:03:34.839" v="0"/>
      <pc:docMkLst>
        <pc:docMk/>
      </pc:docMkLst>
      <pc:sldChg chg="addSp">
        <pc:chgData name="Jan Steinar Kveno" userId="S::jan.kveno@elvia.no::1eb52f07-71e5-4d14-92c8-33481ad15a69" providerId="AD" clId="Web-{280FF4E1-EEC4-6E49-9F66-6EEAAAD7504D}" dt="2022-04-25T12:03:34.839" v="0"/>
        <pc:sldMkLst>
          <pc:docMk/>
          <pc:sldMk cId="3191417455" sldId="264"/>
        </pc:sldMkLst>
        <pc:spChg chg="add">
          <ac:chgData name="Jan Steinar Kveno" userId="S::jan.kveno@elvia.no::1eb52f07-71e5-4d14-92c8-33481ad15a69" providerId="AD" clId="Web-{280FF4E1-EEC4-6E49-9F66-6EEAAAD7504D}" dt="2022-04-25T12:03:34.839" v="0"/>
          <ac:spMkLst>
            <pc:docMk/>
            <pc:sldMk cId="3191417455" sldId="264"/>
            <ac:spMk id="3" creationId="{E11C571C-F596-F1BC-1DC2-3031B541A0D7}"/>
          </ac:spMkLst>
        </pc:spChg>
      </pc:sldChg>
    </pc:docChg>
  </pc:docChgLst>
  <pc:docChgLst>
    <pc:chgData name="Kristofer Dæhlin" userId="f96c5664-bb73-4114-8215-c7952bba559e" providerId="ADAL" clId="{78C530C0-55C0-459C-A933-E82704F60D35}"/>
    <pc:docChg chg="custSel modSld">
      <pc:chgData name="Kristofer Dæhlin" userId="f96c5664-bb73-4114-8215-c7952bba559e" providerId="ADAL" clId="{78C530C0-55C0-459C-A933-E82704F60D35}" dt="2022-05-24T07:52:33.504" v="0" actId="478"/>
      <pc:docMkLst>
        <pc:docMk/>
      </pc:docMkLst>
      <pc:sldChg chg="delSp mod">
        <pc:chgData name="Kristofer Dæhlin" userId="f96c5664-bb73-4114-8215-c7952bba559e" providerId="ADAL" clId="{78C530C0-55C0-459C-A933-E82704F60D35}" dt="2022-05-24T07:52:33.504" v="0" actId="478"/>
        <pc:sldMkLst>
          <pc:docMk/>
          <pc:sldMk cId="3191417455" sldId="264"/>
        </pc:sldMkLst>
        <pc:spChg chg="del">
          <ac:chgData name="Kristofer Dæhlin" userId="f96c5664-bb73-4114-8215-c7952bba559e" providerId="ADAL" clId="{78C530C0-55C0-459C-A933-E82704F60D35}" dt="2022-05-24T07:52:33.504" v="0" actId="478"/>
          <ac:spMkLst>
            <pc:docMk/>
            <pc:sldMk cId="3191417455" sldId="264"/>
            <ac:spMk id="3" creationId="{E11C571C-F596-F1BC-1DC2-3031B541A0D7}"/>
          </ac:spMkLst>
        </pc:sp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78750BB3-766F-449B-9C9A-C95EE4F21955}"/>
    <pc:docChg chg="modSld">
      <pc:chgData name="Jan Steinar Kveno" userId="1eb52f07-71e5-4d14-92c8-33481ad15a69" providerId="ADAL" clId="{78750BB3-766F-449B-9C9A-C95EE4F21955}" dt="2021-11-15T06:25:37.078" v="2" actId="1076"/>
      <pc:docMkLst>
        <pc:docMk/>
      </pc:docMkLst>
      <pc:sldChg chg="modSp mod">
        <pc:chgData name="Jan Steinar Kveno" userId="1eb52f07-71e5-4d14-92c8-33481ad15a69" providerId="ADAL" clId="{78750BB3-766F-449B-9C9A-C95EE4F21955}" dt="2021-11-15T06:25:37.078" v="2" actId="1076"/>
        <pc:sldMkLst>
          <pc:docMk/>
          <pc:sldMk cId="3191417455" sldId="264"/>
        </pc:sldMkLst>
        <pc:spChg chg="mod">
          <ac:chgData name="Jan Steinar Kveno" userId="1eb52f07-71e5-4d14-92c8-33481ad15a69" providerId="ADAL" clId="{78750BB3-766F-449B-9C9A-C95EE4F21955}" dt="2021-11-15T06:25:37.078" v="2" actId="1076"/>
          <ac:spMkLst>
            <pc:docMk/>
            <pc:sldMk cId="3191417455" sldId="264"/>
            <ac:spMk id="3" creationId="{796AA78A-8CAD-479C-B3DB-CBAB1CD990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24.05.2022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24.05.2022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24.05.2022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24.05.2022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24.05.2022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24.05.2022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24.05.2022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24.05.2022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24.05.2022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24.05.2022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24.05.2022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24.05.2022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24.05.2022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24.05.2022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345670"/>
              </p:ext>
            </p:extLst>
          </p:nvPr>
        </p:nvGraphicFramePr>
        <p:xfrm>
          <a:off x="472591" y="943437"/>
          <a:ext cx="5201914" cy="36252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31158">
                <a:tc gridSpan="2">
                  <a:txBody>
                    <a:bodyPr/>
                    <a:lstStyle/>
                    <a:p>
                      <a:r>
                        <a:rPr lang="nb-NO" sz="10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04.01.2022– Gravearbeid og kabelforlegning– Påkjørsel ved trafikkdirigering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52799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>
                          <a:latin typeface="Red Hat Text" panose="02010503040201060303" pitchFamily="2" charset="77"/>
                        </a:rPr>
                        <a:t>Ved manuell trafikkdirigering i forbindelse med gravearbeid ble dirigent påkjørt av bil som ikke klarte å stoppe. Det var svært glatt veibane og det hadde skjedd flere nesten påkjørsel tidligere samme dag. Vintervakt kommunen ble forsøkt kontaktet for å strø men uten hell. Trafikkdirigeringen ble etter hvert bestemt avsluttet.</a:t>
                      </a:r>
                    </a:p>
                    <a:p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62124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>
                          <a:latin typeface="Red Hat Text" panose="02010503040201060303" pitchFamily="2" charset="77"/>
                        </a:rPr>
                        <a:t>Underkjølt regn var sannsynlig årsak til glatt veibane.</a:t>
                      </a:r>
                    </a:p>
                    <a:p>
                      <a:pPr lvl="0">
                        <a:buNone/>
                      </a:pPr>
                      <a:r>
                        <a:rPr lang="nb-NO" sz="1000" b="0" i="0" noProof="0">
                          <a:latin typeface="Red Hat Text"/>
                        </a:rPr>
                        <a:t>Manglende tiltak som salting/strøing var ikke etablert.</a:t>
                      </a:r>
                    </a:p>
                    <a:p>
                      <a:r>
                        <a:rPr lang="nb-NO" sz="1000" b="0" i="0" noProof="0">
                          <a:latin typeface="Red Hat Text" panose="02010503040201060303" pitchFamily="2" charset="77"/>
                        </a:rPr>
                        <a:t>Vurderingen av å avslutte arbeidet ble tatt for sent.</a:t>
                      </a:r>
                    </a:p>
                    <a:p>
                      <a:endParaRPr lang="nb-NO" sz="1000" b="0" i="0" noProof="0">
                        <a:latin typeface="Red Hat Text"/>
                      </a:endParaRP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000" b="0" i="0" noProof="0">
                        <a:latin typeface="Red Hat Text" panose="02010503040201060303" pitchFamily="2" charset="77"/>
                      </a:endParaRPr>
                    </a:p>
                    <a:p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451589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>
                          <a:latin typeface="Red Hat Text" panose="02010503040201060303" pitchFamily="2" charset="77"/>
                        </a:rPr>
                        <a:t>Middels. Påkjørsel uten personskade og flere nesten påkjørsler.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97380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>
                          <a:latin typeface="Red Hat Text" panose="02010503040201060303" pitchFamily="2" charset="77"/>
                        </a:rPr>
                        <a:t>Alvorlig personskade ved at bil kunne kjørt over person eller at person kunne kommet i klem mellom annen bil eller gjenstand.</a:t>
                      </a:r>
                      <a:endParaRPr lang="nb-NO" sz="1000" b="0" i="0" noProof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30624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956360"/>
              </p:ext>
            </p:extLst>
          </p:nvPr>
        </p:nvGraphicFramePr>
        <p:xfrm>
          <a:off x="5985968" y="2681049"/>
          <a:ext cx="2851643" cy="1887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84123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03496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Arbeid langs vei er særlig risikofylt, hvor  det har skjedd  mange alvorlige ulykker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Sja skal avdekke risikoforhold, som endringer i vær og andre risikoer som kan oppstå den aktuelle dagen.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Hvis risikofylt arbeid ikke kan stanses umiddelbart må nødvendige strakstiltak  være planlagt og tilrettelagt på forhånd.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1026" name="Picture 2" descr="Underkjølt regn flere steder i fylket: – Kjør etter forholdene">
            <a:extLst>
              <a:ext uri="{FF2B5EF4-FFF2-40B4-BE49-F238E27FC236}">
                <a16:creationId xmlns:a16="http://schemas.microsoft.com/office/drawing/2014/main" id="{F40A912F-3E73-4983-8F02-D8797D932010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" r="2243"/>
          <a:stretch>
            <a:fillRect/>
          </a:stretch>
        </p:blipFill>
        <p:spPr bwMode="auto">
          <a:xfrm>
            <a:off x="5985967" y="959574"/>
            <a:ext cx="2851150" cy="167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yheter, vær | Underkjølt regn på Hadeland">
            <a:extLst>
              <a:ext uri="{FF2B5EF4-FFF2-40B4-BE49-F238E27FC236}">
                <a16:creationId xmlns:a16="http://schemas.microsoft.com/office/drawing/2014/main" id="{A0A8EC53-5019-4E86-BA9E-D10395C17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967" y="943437"/>
            <a:ext cx="2851643" cy="168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https://elvia.readin.no/doc/lringsarkid30624pkjrselvedtrafikkdirigering/</Url>
      <Description>Document</Description>
    </dsrLink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A6F5F36-A211-4F03-AE26-7B5E740979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dcmitype/"/>
    <ds:schemaRef ds:uri="http://schemas.microsoft.com/office/2006/documentManagement/types"/>
    <ds:schemaRef ds:uri="http://purl.org/dc/elements/1.1/"/>
    <ds:schemaRef ds:uri="b4509093-701c-4f4a-83cb-59d1966a0a3b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6d4a5315-78c6-4c96-bb32-0e29fe55ad1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186</Words>
  <Application>Microsoft Office PowerPoint</Application>
  <PresentationFormat>Skjermfremvisning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Kristofer Dæhlin</cp:lastModifiedBy>
  <cp:revision>2</cp:revision>
  <dcterms:created xsi:type="dcterms:W3CDTF">2017-08-30T13:22:09Z</dcterms:created>
  <dcterms:modified xsi:type="dcterms:W3CDTF">2022-05-24T07:52:36Z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MigrationWizId">
    <vt:lpwstr>3ec29678-00b2-4473-9672-03e6e32961f2</vt:lpwstr>
  </property>
  <property fmtid="{D5CDD505-2E9C-101B-9397-08002B2CF9AE}" pid="8" name="TriggerFlowInfo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</Properties>
</file>