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0DC"/>
    <a:srgbClr val="7F95BC"/>
    <a:srgbClr val="203873"/>
    <a:srgbClr val="173F8A"/>
    <a:srgbClr val="203A73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4" d="100"/>
          <a:sy n="124" d="100"/>
        </p:scale>
        <p:origin x="69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jetil Utrimark" userId="6f091d06-67e5-4f4b-9d6a-b40516eba41e" providerId="ADAL" clId="{6FF0D4A4-0B53-44E4-BF8F-6340A4A2FF09}"/>
    <pc:docChg chg="modSld">
      <pc:chgData name="Kjetil Utrimark" userId="6f091d06-67e5-4f4b-9d6a-b40516eba41e" providerId="ADAL" clId="{6FF0D4A4-0B53-44E4-BF8F-6340A4A2FF09}" dt="2020-11-03T14:48:36.893" v="1" actId="1076"/>
      <pc:docMkLst>
        <pc:docMk/>
      </pc:docMkLst>
      <pc:sldChg chg="modSp">
        <pc:chgData name="Kjetil Utrimark" userId="6f091d06-67e5-4f4b-9d6a-b40516eba41e" providerId="ADAL" clId="{6FF0D4A4-0B53-44E4-BF8F-6340A4A2FF09}" dt="2020-11-03T14:48:36.893" v="1" actId="1076"/>
        <pc:sldMkLst>
          <pc:docMk/>
          <pc:sldMk cId="3191417455" sldId="264"/>
        </pc:sldMkLst>
        <pc:spChg chg="mod">
          <ac:chgData name="Kjetil Utrimark" userId="6f091d06-67e5-4f4b-9d6a-b40516eba41e" providerId="ADAL" clId="{6FF0D4A4-0B53-44E4-BF8F-6340A4A2FF09}" dt="2020-11-03T14:48:36.893" v="1" actId="1076"/>
          <ac:spMkLst>
            <pc:docMk/>
            <pc:sldMk cId="3191417455" sldId="264"/>
            <ac:spMk id="11" creationId="{AAFF80F5-2A19-4367-9B22-7CCB4FBCEEC9}"/>
          </ac:spMkLst>
        </pc:spChg>
        <pc:picChg chg="mod">
          <ac:chgData name="Kjetil Utrimark" userId="6f091d06-67e5-4f4b-9d6a-b40516eba41e" providerId="ADAL" clId="{6FF0D4A4-0B53-44E4-BF8F-6340A4A2FF09}" dt="2020-11-03T14:48:33.552" v="0" actId="14100"/>
          <ac:picMkLst>
            <pc:docMk/>
            <pc:sldMk cId="3191417455" sldId="264"/>
            <ac:picMk id="10" creationId="{84146AF0-04CE-442A-A103-1C94244D30C1}"/>
          </ac:picMkLst>
        </pc:picChg>
      </pc:sldChg>
    </pc:docChg>
  </pc:docChgLst>
  <pc:docChgLst>
    <pc:chgData name="Kjetil Utrimark" userId="6f091d06-67e5-4f4b-9d6a-b40516eba41e" providerId="ADAL" clId="{C8DA3B25-53A3-484C-845C-BF26660D308B}"/>
    <pc:docChg chg="custSel modSld">
      <pc:chgData name="Kjetil Utrimark" userId="6f091d06-67e5-4f4b-9d6a-b40516eba41e" providerId="ADAL" clId="{C8DA3B25-53A3-484C-845C-BF26660D308B}" dt="2020-07-13T09:27:04.860" v="931" actId="6549"/>
      <pc:docMkLst>
        <pc:docMk/>
      </pc:docMkLst>
      <pc:sldChg chg="modSp">
        <pc:chgData name="Kjetil Utrimark" userId="6f091d06-67e5-4f4b-9d6a-b40516eba41e" providerId="ADAL" clId="{C8DA3B25-53A3-484C-845C-BF26660D308B}" dt="2020-07-13T09:27:04.860" v="931" actId="6549"/>
        <pc:sldMkLst>
          <pc:docMk/>
          <pc:sldMk cId="3191417455" sldId="264"/>
        </pc:sldMkLst>
        <pc:graphicFrameChg chg="modGraphic">
          <ac:chgData name="Kjetil Utrimark" userId="6f091d06-67e5-4f4b-9d6a-b40516eba41e" providerId="ADAL" clId="{C8DA3B25-53A3-484C-845C-BF26660D308B}" dt="2020-07-13T09:27:04.860" v="931" actId="6549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Kjetil Utrimark" userId="6f091d06-67e5-4f4b-9d6a-b40516eba41e" providerId="ADAL" clId="{C8DA3B25-53A3-484C-845C-BF26660D308B}" dt="2020-07-13T09:26:10.386" v="885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2020-11-03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2020-11-03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2020-11-03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2020-11-03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2020-11-03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2020-11-03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2020-11-03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2020-11-03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2020-11-03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2020-11-03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2020-11-03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2020-11-03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2020-11-03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2020-11-03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2020-11-03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2020-11-03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2020-11-03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2020-11-03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2020-11-03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lassholder for bilde 9">
            <a:extLst>
              <a:ext uri="{FF2B5EF4-FFF2-40B4-BE49-F238E27FC236}">
                <a16:creationId xmlns:a16="http://schemas.microsoft.com/office/drawing/2014/main" id="{84146AF0-04CE-442A-A103-1C94244D30C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53" b="13653"/>
          <a:stretch>
            <a:fillRect/>
          </a:stretch>
        </p:blipFill>
        <p:spPr>
          <a:xfrm>
            <a:off x="5986463" y="932008"/>
            <a:ext cx="2851150" cy="1825480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8515544"/>
              </p:ext>
            </p:extLst>
          </p:nvPr>
        </p:nvGraphicFramePr>
        <p:xfrm>
          <a:off x="477366" y="932008"/>
          <a:ext cx="5201914" cy="378074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69162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 JUNI 2020 – VEDLIKEHOLD – STOLPE FALT PÅ PRIVAT GÅRDSPLASS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1079917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 panose="02010503040201060303" pitchFamily="2" charset="77"/>
                        </a:rPr>
                        <a:t>Huseier meldte fra til Elvia at stolpe utenfor gårdsplass hadde startet å helle. Når feilretter kom frem hadde stolpen falt og lå i gårdsplassen. Gårdsplassen ble ofte brukt av barna i huset, samt at det var en potensiell risiko for at stolpen kunne glidd ut i veien. Dette ble forhindret ved å parkere feilretter bilen, slik at denne ble truffet av stolpen fremfor passerende. 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847989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900" b="0" i="0" dirty="0">
                          <a:latin typeface="Red Hat Text" panose="02010503040201060303" pitchFamily="2" charset="77"/>
                        </a:rPr>
                        <a:t>Stolpen var råtten, </a:t>
                      </a:r>
                      <a:r>
                        <a:rPr lang="nb-NO" sz="900" b="0" i="0" dirty="0" err="1">
                          <a:latin typeface="Red Hat Text" panose="02010503040201060303" pitchFamily="2" charset="77"/>
                        </a:rPr>
                        <a:t>brunråte</a:t>
                      </a:r>
                      <a:r>
                        <a:rPr lang="nb-NO" sz="900" b="0" i="0" dirty="0">
                          <a:latin typeface="Red Hat Text" panose="02010503040201060303" pitchFamily="2" charset="77"/>
                        </a:rPr>
                        <a:t> og softråte, og knakk under asfalt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900" b="0" i="0" dirty="0">
                          <a:latin typeface="Red Hat Text" panose="02010503040201060303" pitchFamily="2" charset="77"/>
                        </a:rPr>
                        <a:t>Råtekontroll 16.09.2019 ga ikke behov for umiddelbart bytte.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900" b="0" i="0" dirty="0">
                          <a:latin typeface="Red Hat Text" panose="02010503040201060303" pitchFamily="2" charset="77"/>
                        </a:rPr>
                        <a:t>Hastemast kriteriet som gir umiddelbart bytte legger mye av avgjørelsen  hos operatør kan gi variable utslag.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50038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Lav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Kun skader på feilretter sin bil, samt omdømme tap hos nærmeste </a:t>
                      </a:r>
                      <a:r>
                        <a:rPr lang="nb-NO" sz="1000" b="0" i="0" noProof="0">
                          <a:latin typeface="Red Hat Text" panose="02010503040201060303" pitchFamily="2" charset="77"/>
                        </a:rPr>
                        <a:t>naboer. </a:t>
                      </a:r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 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50038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 panose="02010503040201060303" pitchFamily="2" charset="77"/>
                        </a:rPr>
                        <a:t>Alvorlig 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 panose="02010503040201060303" pitchFamily="2" charset="77"/>
                          <a:cs typeface="Arial" panose="020B0604020202020204" pitchFamily="34" charset="0"/>
                        </a:rPr>
                        <a:t>Stolpen kunne truffet personer, gårdsplassen ble brukt av barn til lek. 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 panose="02010503040201060303" pitchFamily="2" charset="77"/>
                          <a:cs typeface="Arial" panose="020B0604020202020204" pitchFamily="34" charset="0"/>
                        </a:rPr>
                        <a:t>Negativt omdømme, dette er en sak som kunne gitt omtale i media.</a:t>
                      </a:r>
                      <a:endParaRPr lang="nb-NO" sz="1000" b="0" i="0" noProof="0" dirty="0">
                        <a:latin typeface="Red Hat Text" panose="02010503040201060303" pitchFamily="2" charset="77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98735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622475"/>
              </p:ext>
            </p:extLst>
          </p:nvPr>
        </p:nvGraphicFramePr>
        <p:xfrm>
          <a:off x="5986461" y="2828925"/>
          <a:ext cx="2851643" cy="1883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51810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532022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Hastemast definisjonen er endret slik at kriteriene er basert på råte/ikke råte, stolpens plassering og konsekvens ved fall. Sannsynlighet for fall vurderes ikke lenger.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Ikke funnet feil ved REN sine kriterier, men Elvia vil ta initiativ til et møte med REN for å dele erfaringer fra denne hendelsen. </a:t>
                      </a:r>
                      <a:endParaRPr lang="nb-NO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sp>
        <p:nvSpPr>
          <p:cNvPr id="11" name="Rektangel 10">
            <a:extLst>
              <a:ext uri="{FF2B5EF4-FFF2-40B4-BE49-F238E27FC236}">
                <a16:creationId xmlns:a16="http://schemas.microsoft.com/office/drawing/2014/main" id="{AAFF80F5-2A19-4367-9B22-7CCB4FBCEEC9}"/>
              </a:ext>
            </a:extLst>
          </p:cNvPr>
          <p:cNvSpPr/>
          <p:nvPr/>
        </p:nvSpPr>
        <p:spPr>
          <a:xfrm>
            <a:off x="6783885" y="932008"/>
            <a:ext cx="1256306" cy="154553"/>
          </a:xfrm>
          <a:prstGeom prst="rect">
            <a:avLst/>
          </a:prstGeom>
          <a:solidFill>
            <a:srgbClr val="E5E0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17" ma:contentTypeDescription="Opprett et nytt dokument." ma:contentTypeScope="" ma:versionID="f1c7fe89ca4c89940bce13394197de28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076193ae53fdd140c9626d4511f38c0c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5B1BAC-5AF3-426D-AD74-361DCA4992AF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e8598eb4-f446-434c-99bf-a348101edcb5"/>
    <ds:schemaRef ds:uri="http://purl.org/dc/terms/"/>
    <ds:schemaRef ds:uri="http://schemas.openxmlformats.org/package/2006/metadata/core-properties"/>
    <ds:schemaRef ds:uri="ea6f10b6-14be-47ab-b4bf-39a1fafd218b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D8B34DC-A1F9-4F27-BC84-16140653A400}"/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2189</TotalTime>
  <Words>230</Words>
  <Application>Microsoft Office PowerPoint</Application>
  <PresentationFormat>Skjermfremvisning (16:9)</PresentationFormat>
  <Paragraphs>19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Kjetil Utrimark</cp:lastModifiedBy>
  <cp:revision>2</cp:revision>
  <dcterms:created xsi:type="dcterms:W3CDTF">2017-08-30T13:22:09Z</dcterms:created>
  <dcterms:modified xsi:type="dcterms:W3CDTF">2020-11-03T14:48:44Z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10900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MigrationWizId">
    <vt:lpwstr>797a69cc-5d30-48ed-a33e-8dd5e05b72fb</vt:lpwstr>
  </property>
  <property fmtid="{D5CDD505-2E9C-101B-9397-08002B2CF9AE}" pid="10" name="_SourceUrl">
    <vt:lpwstr/>
  </property>
  <property fmtid="{D5CDD505-2E9C-101B-9397-08002B2CF9AE}" pid="11" name="_SharedFileIndex">
    <vt:lpwstr/>
  </property>
  <property fmtid="{D5CDD505-2E9C-101B-9397-08002B2CF9AE}" pid="12" name="ComplianceAssetId">
    <vt:lpwstr/>
  </property>
  <property fmtid="{D5CDD505-2E9C-101B-9397-08002B2CF9AE}" pid="13" name="TemplateUrl">
    <vt:lpwstr/>
  </property>
</Properties>
</file>