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3C2128-00F8-462D-B042-A799AC8C6E4D}" v="1" dt="2021-10-03T14:30:57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108" y="-22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jetil Utrimark" userId="1279c3cc-6e74-4314-a4cd-7d733113e553" providerId="ADAL" clId="{E63C2128-00F8-462D-B042-A799AC8C6E4D}"/>
    <pc:docChg chg="undo custSel modSld">
      <pc:chgData name="Kjetil Utrimark" userId="1279c3cc-6e74-4314-a4cd-7d733113e553" providerId="ADAL" clId="{E63C2128-00F8-462D-B042-A799AC8C6E4D}" dt="2021-10-05T16:55:59.176" v="2080" actId="20577"/>
      <pc:docMkLst>
        <pc:docMk/>
      </pc:docMkLst>
      <pc:sldChg chg="addSp delSp modSp mod">
        <pc:chgData name="Kjetil Utrimark" userId="1279c3cc-6e74-4314-a4cd-7d733113e553" providerId="ADAL" clId="{E63C2128-00F8-462D-B042-A799AC8C6E4D}" dt="2021-10-05T16:55:59.176" v="2080" actId="20577"/>
        <pc:sldMkLst>
          <pc:docMk/>
          <pc:sldMk cId="3191417455" sldId="264"/>
        </pc:sldMkLst>
        <pc:spChg chg="del">
          <ac:chgData name="Kjetil Utrimark" userId="1279c3cc-6e74-4314-a4cd-7d733113e553" providerId="ADAL" clId="{E63C2128-00F8-462D-B042-A799AC8C6E4D}" dt="2021-10-03T14:31:01.703" v="1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Kjetil Utrimark" userId="1279c3cc-6e74-4314-a4cd-7d733113e553" providerId="ADAL" clId="{E63C2128-00F8-462D-B042-A799AC8C6E4D}" dt="2021-10-03T14:31:16.680" v="7" actId="478"/>
          <ac:spMkLst>
            <pc:docMk/>
            <pc:sldMk cId="3191417455" sldId="264"/>
            <ac:spMk id="4" creationId="{00FC8769-9746-405A-9C48-04EB23EAA860}"/>
          </ac:spMkLst>
        </pc:spChg>
        <pc:spChg chg="add del mod">
          <ac:chgData name="Kjetil Utrimark" userId="1279c3cc-6e74-4314-a4cd-7d733113e553" providerId="ADAL" clId="{E63C2128-00F8-462D-B042-A799AC8C6E4D}" dt="2021-10-03T14:48:07.827" v="423" actId="1076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Kjetil Utrimark" userId="1279c3cc-6e74-4314-a4cd-7d733113e553" providerId="ADAL" clId="{E63C2128-00F8-462D-B042-A799AC8C6E4D}" dt="2021-10-03T14:31:11.681" v="6" actId="20577"/>
          <ac:spMkLst>
            <pc:docMk/>
            <pc:sldMk cId="3191417455" sldId="264"/>
            <ac:spMk id="7" creationId="{390954B9-808C-1649-AA9B-AD05571CDE77}"/>
          </ac:spMkLst>
        </pc:spChg>
        <pc:spChg chg="add del mod">
          <ac:chgData name="Kjetil Utrimark" userId="1279c3cc-6e74-4314-a4cd-7d733113e553" providerId="ADAL" clId="{E63C2128-00F8-462D-B042-A799AC8C6E4D}" dt="2021-10-03T14:46:55.384" v="396" actId="478"/>
          <ac:spMkLst>
            <pc:docMk/>
            <pc:sldMk cId="3191417455" sldId="264"/>
            <ac:spMk id="14" creationId="{DB07232E-13A7-4E7E-85A1-0A5A5EEA18B6}"/>
          </ac:spMkLst>
        </pc:spChg>
        <pc:spChg chg="add del mod">
          <ac:chgData name="Kjetil Utrimark" userId="1279c3cc-6e74-4314-a4cd-7d733113e553" providerId="ADAL" clId="{E63C2128-00F8-462D-B042-A799AC8C6E4D}" dt="2021-10-03T14:47:41.076" v="407" actId="478"/>
          <ac:spMkLst>
            <pc:docMk/>
            <pc:sldMk cId="3191417455" sldId="264"/>
            <ac:spMk id="18" creationId="{28AA8D93-DD42-414E-87DF-12BBF092830D}"/>
          </ac:spMkLst>
        </pc:spChg>
        <pc:graphicFrameChg chg="mod modGraphic">
          <ac:chgData name="Kjetil Utrimark" userId="1279c3cc-6e74-4314-a4cd-7d733113e553" providerId="ADAL" clId="{E63C2128-00F8-462D-B042-A799AC8C6E4D}" dt="2021-10-05T16:55:59.176" v="2080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1279c3cc-6e74-4314-a4cd-7d733113e553" providerId="ADAL" clId="{E63C2128-00F8-462D-B042-A799AC8C6E4D}" dt="2021-10-05T16:54:38.587" v="2078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 ord modCrop">
          <ac:chgData name="Kjetil Utrimark" userId="1279c3cc-6e74-4314-a4cd-7d733113e553" providerId="ADAL" clId="{E63C2128-00F8-462D-B042-A799AC8C6E4D}" dt="2021-10-03T14:46:47.442" v="393" actId="22"/>
          <ac:picMkLst>
            <pc:docMk/>
            <pc:sldMk cId="3191417455" sldId="264"/>
            <ac:picMk id="10" creationId="{ECF2F9FA-CEDC-4C40-B27B-D3C83BC8D6E9}"/>
          </ac:picMkLst>
        </pc:picChg>
        <pc:picChg chg="add del mod ord modCrop">
          <ac:chgData name="Kjetil Utrimark" userId="1279c3cc-6e74-4314-a4cd-7d733113e553" providerId="ADAL" clId="{E63C2128-00F8-462D-B042-A799AC8C6E4D}" dt="2021-10-03T14:47:45.656" v="417" actId="22"/>
          <ac:picMkLst>
            <pc:docMk/>
            <pc:sldMk cId="3191417455" sldId="264"/>
            <ac:picMk id="12" creationId="{B0DEF2AA-465F-4F52-AEF0-79C65A6BE9DA}"/>
          </ac:picMkLst>
        </pc:picChg>
        <pc:picChg chg="add del mod">
          <ac:chgData name="Kjetil Utrimark" userId="1279c3cc-6e74-4314-a4cd-7d733113e553" providerId="ADAL" clId="{E63C2128-00F8-462D-B042-A799AC8C6E4D}" dt="2021-10-03T14:47:44.974" v="416" actId="22"/>
          <ac:picMkLst>
            <pc:docMk/>
            <pc:sldMk cId="3191417455" sldId="264"/>
            <ac:picMk id="16" creationId="{25BF9784-E1B8-4477-B784-5FAF56B80459}"/>
          </ac:picMkLst>
        </pc:picChg>
        <pc:picChg chg="add mod">
          <ac:chgData name="Kjetil Utrimark" userId="1279c3cc-6e74-4314-a4cd-7d733113e553" providerId="ADAL" clId="{E63C2128-00F8-462D-B042-A799AC8C6E4D}" dt="2021-10-03T15:06:37.662" v="1815" actId="14100"/>
          <ac:picMkLst>
            <pc:docMk/>
            <pc:sldMk cId="3191417455" sldId="264"/>
            <ac:picMk id="20" creationId="{082C2516-2E2E-4CFF-9FD7-1338349C57EB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2021-10-05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2021-10-05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2021-10-05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2021-10-05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2021-10-05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2021-10-05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2021-10-05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2021-10-05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2021-10-05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2021-10-05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2021-10-05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2021-10-05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2021-10-05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2021-10-05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2021-10-05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2021-10-05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2021-10-05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2021-10-05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2021-10-05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id="{357D348D-9334-48EE-A371-4335E1C96C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457658" y="4629151"/>
            <a:ext cx="265694" cy="293493"/>
          </a:xfrm>
        </p:spPr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3336403"/>
              </p:ext>
            </p:extLst>
          </p:nvPr>
        </p:nvGraphicFramePr>
        <p:xfrm>
          <a:off x="477366" y="1085850"/>
          <a:ext cx="5201914" cy="355362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24. August 2021 – Beredskapsoppdrag – Strømgjennomgang hode til hånd i lavspenningskap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kern="1200" dirty="0">
                          <a:latin typeface="Red Hat Text" panose="02010503040201060303" pitchFamily="2" charset="77"/>
                        </a:rPr>
                        <a:t>I forbindelse med et beredskapsoppdrag der en kabel må skjøtes og monteres i et lavspenningsskap får montør strømgjennomgang fra hode til hånd. Strømgjennomgangen skjedde når montøren måtte lene seg ned mot brønnen av skapet for å montere </a:t>
                      </a:r>
                      <a:r>
                        <a:rPr lang="nb-NO" sz="900" b="0" i="0" kern="1200" dirty="0" err="1">
                          <a:latin typeface="Red Hat Text" panose="02010503040201060303" pitchFamily="2" charset="77"/>
                        </a:rPr>
                        <a:t>kabelklammeret</a:t>
                      </a:r>
                      <a:r>
                        <a:rPr lang="nb-NO" sz="900" b="0" i="0" kern="1200" dirty="0">
                          <a:latin typeface="Red Hat Text" panose="02010503040201060303" pitchFamily="2" charset="77"/>
                        </a:rPr>
                        <a:t>. Hodet kom da i kontakt med uisolert del av sikringen. Beskyttelsen på sikringen var tatt vekk, og ikke montert tilbake da den var vanskelig å montere. Personen ble funnet av sin kollega i bevistløs tilstand med hodet inn i skapet. HLR ble utført og personen ble hentet i ambulanse. </a:t>
                      </a:r>
                      <a:endParaRPr lang="nb-NO" sz="9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Ikke gjennomført SJA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Ikke vurdert valg av arbeidsmetode, </a:t>
                      </a:r>
                      <a:r>
                        <a:rPr lang="nb-NO" sz="800" b="0" i="0">
                          <a:latin typeface="Red Hat Text" panose="02010503040201060303" pitchFamily="2" charset="77"/>
                        </a:rPr>
                        <a:t>i praksis </a:t>
                      </a: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ble jobben utført som arbeid «nær ved spenning»</a:t>
                      </a:r>
                    </a:p>
                    <a:p>
                      <a:pPr marL="514333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Hjelm med visir og isolerende hansker ikke benyttet</a:t>
                      </a:r>
                    </a:p>
                    <a:p>
                      <a:pPr marL="514333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800" b="0" i="0" dirty="0">
                          <a:latin typeface="Red Hat Text" panose="02010503040201060303" pitchFamily="2" charset="77"/>
                        </a:rPr>
                        <a:t>Anleggsbeskyttelse var ikke etablert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527660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noProof="0" dirty="0">
                          <a:latin typeface="Red Hat Text" panose="02010503040201060303" pitchFamily="2" charset="77"/>
                        </a:rPr>
                        <a:t>Alvorlig: Person ble bevistløs, fikk sår i hodet, samt skade på rygg. </a:t>
                      </a:r>
                    </a:p>
                    <a:p>
                      <a:endParaRPr lang="nb-NO" sz="9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900" b="0" i="0" u="none" strike="noStrike" noProof="0" dirty="0">
                          <a:latin typeface="Red Hat Text" panose="02010503040201060303" pitchFamily="2" charset="77"/>
                        </a:rPr>
                        <a:t>Alvorlig: Dersom skadet person ikke hadde blitt funnet raskt og HLR hadde blitt utført kunne hendelsen fått dødelig utfall.  </a:t>
                      </a:r>
                      <a:endParaRPr lang="nb-NO" sz="900" b="0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  <a:p>
                      <a:endParaRPr lang="nb-NO" sz="9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27336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699850"/>
              </p:ext>
            </p:extLst>
          </p:nvPr>
        </p:nvGraphicFramePr>
        <p:xfrm>
          <a:off x="5986461" y="2828924"/>
          <a:ext cx="2851643" cy="2059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45468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620843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SJA må utføres når det er påkrevet. I en SJA får man vurdert risikoer, planlagt utførelse samt innført tiltak for å minimere risiko.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at arbeidsgiver har systematikk for å kontrollere i hvilken grad SJA blir utført. F.eks. måling pr måned.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Ved å følge kravene i FSE, vil alvorlige ulykker forhindres.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Kollegaer må bry seg å si ifra ved avvik, dette kan redde liv.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9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Årlig repetisjon av førstehjelpskurs skaper trygghet når uhellet er ute. </a:t>
                      </a:r>
                      <a:endParaRPr lang="nb-NO" sz="9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20" name="Bilde 19">
            <a:extLst>
              <a:ext uri="{FF2B5EF4-FFF2-40B4-BE49-F238E27FC236}">
                <a16:creationId xmlns:a16="http://schemas.microsoft.com/office/drawing/2014/main" id="{082C2516-2E2E-4CFF-9FD7-1338349C5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303" y="326007"/>
            <a:ext cx="2077957" cy="250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46B24C-71DC-494C-8A4F-75D6F777CCBB}"/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8f0b6f9-2b67-4617-a70c-e96b3cb34168"/>
    <ds:schemaRef ds:uri="bd6ed28d-af38-44fd-b7e0-25d28c6ead1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1106</TotalTime>
  <Words>277</Words>
  <Application>Microsoft Office PowerPoint</Application>
  <PresentationFormat>Skjermfremvisning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2</cp:revision>
  <dcterms:created xsi:type="dcterms:W3CDTF">2017-08-30T13:22:09Z</dcterms:created>
  <dcterms:modified xsi:type="dcterms:W3CDTF">2021-10-05T16:56:09Z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MigrationWizId">
    <vt:lpwstr>3ec29678-00b2-4473-9672-03e6e32961f2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