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E217D2-2EE0-4884-9863-E1D3E4257E4F}" v="1" dt="2022-06-14T06:38:10.7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6f091d06-67e5-4f4b-9d6a-b40516eba41e" providerId="ADAL" clId="{B8C6C756-B6E9-4407-B457-2A6CFF37A719}"/>
    <pc:docChg chg="modSld">
      <pc:chgData name="Kjetil Utrimark" userId="6f091d06-67e5-4f4b-9d6a-b40516eba41e" providerId="ADAL" clId="{B8C6C756-B6E9-4407-B457-2A6CFF37A719}" dt="2020-06-19T06:20:38.980" v="21" actId="20577"/>
      <pc:docMkLst>
        <pc:docMk/>
      </pc:docMkLst>
      <pc:sldChg chg="modSp">
        <pc:chgData name="Kjetil Utrimark" userId="6f091d06-67e5-4f4b-9d6a-b40516eba41e" providerId="ADAL" clId="{B8C6C756-B6E9-4407-B457-2A6CFF37A719}" dt="2020-06-19T06:20:38.980" v="21" actId="20577"/>
        <pc:sldMkLst>
          <pc:docMk/>
          <pc:sldMk cId="3191417455" sldId="264"/>
        </pc:sldMkLst>
        <pc:graphicFrameChg chg="modGraphic">
          <ac:chgData name="Kjetil Utrimark" userId="6f091d06-67e5-4f4b-9d6a-b40516eba41e" providerId="ADAL" clId="{B8C6C756-B6E9-4407-B457-2A6CFF37A719}" dt="2020-06-19T06:20:38.980" v="21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10E217D2-2EE0-4884-9863-E1D3E4257E4F}"/>
    <pc:docChg chg="modSld">
      <pc:chgData name="Jan Steinar Kveno" userId="1eb52f07-71e5-4d14-92c8-33481ad15a69" providerId="ADAL" clId="{10E217D2-2EE0-4884-9863-E1D3E4257E4F}" dt="2022-06-14T06:38:19.109" v="2" actId="14100"/>
      <pc:docMkLst>
        <pc:docMk/>
      </pc:docMkLst>
      <pc:sldChg chg="modSp mod modAnim">
        <pc:chgData name="Jan Steinar Kveno" userId="1eb52f07-71e5-4d14-92c8-33481ad15a69" providerId="ADAL" clId="{10E217D2-2EE0-4884-9863-E1D3E4257E4F}" dt="2022-06-14T06:38:19.109" v="2" actId="14100"/>
        <pc:sldMkLst>
          <pc:docMk/>
          <pc:sldMk cId="3191417455" sldId="264"/>
        </pc:sldMkLst>
        <pc:picChg chg="mod">
          <ac:chgData name="Jan Steinar Kveno" userId="1eb52f07-71e5-4d14-92c8-33481ad15a69" providerId="ADAL" clId="{10E217D2-2EE0-4884-9863-E1D3E4257E4F}" dt="2022-06-14T06:38:19.109" v="2" actId="14100"/>
          <ac:picMkLst>
            <pc:docMk/>
            <pc:sldMk cId="3191417455" sldId="264"/>
            <ac:picMk id="4" creationId="{87AC9AC6-D0FE-4909-8E1E-B0DAEF3B8C88}"/>
          </ac:picMkLst>
        </pc:picChg>
      </pc:sldChg>
    </pc:docChg>
  </pc:docChgLst>
  <pc:docChgLst>
    <pc:chgData name="Ekera, Reidulf" userId="34b08412-d59a-41e9-8158-dce4f7ddb494" providerId="ADAL" clId="{C45D0007-5C79-466C-B266-5F926435815C}"/>
    <pc:docChg chg="undo custSel modSld">
      <pc:chgData name="Ekera, Reidulf" userId="34b08412-d59a-41e9-8158-dce4f7ddb494" providerId="ADAL" clId="{C45D0007-5C79-466C-B266-5F926435815C}" dt="2020-06-10T09:08:36.413" v="18" actId="1076"/>
      <pc:docMkLst>
        <pc:docMk/>
      </pc:docMkLst>
      <pc:sldChg chg="addSp delSp modSp mod">
        <pc:chgData name="Ekera, Reidulf" userId="34b08412-d59a-41e9-8158-dce4f7ddb494" providerId="ADAL" clId="{C45D0007-5C79-466C-B266-5F926435815C}" dt="2020-06-10T09:08:36.413" v="18" actId="1076"/>
        <pc:sldMkLst>
          <pc:docMk/>
          <pc:sldMk cId="3191417455" sldId="264"/>
        </pc:sldMkLst>
        <pc:spChg chg="add del mod">
          <ac:chgData name="Ekera, Reidulf" userId="34b08412-d59a-41e9-8158-dce4f7ddb494" providerId="ADAL" clId="{C45D0007-5C79-466C-B266-5F926435815C}" dt="2020-06-10T09:08:15.467" v="12" actId="478"/>
          <ac:spMkLst>
            <pc:docMk/>
            <pc:sldMk cId="3191417455" sldId="264"/>
            <ac:spMk id="5" creationId="{5841AA2E-E0E1-48DB-83FD-43C176FEFF97}"/>
          </ac:spMkLst>
        </pc:spChg>
        <pc:picChg chg="add mod">
          <ac:chgData name="Ekera, Reidulf" userId="34b08412-d59a-41e9-8158-dce4f7ddb494" providerId="ADAL" clId="{C45D0007-5C79-466C-B266-5F926435815C}" dt="2020-06-10T09:08:36.413" v="18" actId="1076"/>
          <ac:picMkLst>
            <pc:docMk/>
            <pc:sldMk cId="3191417455" sldId="264"/>
            <ac:picMk id="4" creationId="{87AC9AC6-D0FE-4909-8E1E-B0DAEF3B8C88}"/>
          </ac:picMkLst>
        </pc:picChg>
        <pc:picChg chg="del mod">
          <ac:chgData name="Ekera, Reidulf" userId="34b08412-d59a-41e9-8158-dce4f7ddb494" providerId="ADAL" clId="{C45D0007-5C79-466C-B266-5F926435815C}" dt="2020-06-10T09:08:02.025" v="9" actId="478"/>
          <ac:picMkLst>
            <pc:docMk/>
            <pc:sldMk cId="3191417455" sldId="264"/>
            <ac:picMk id="1026" creationId="{3CE55115-8578-44A9-857E-C90ED4499256}"/>
          </ac:picMkLst>
        </pc:picChg>
        <pc:picChg chg="del">
          <ac:chgData name="Ekera, Reidulf" userId="34b08412-d59a-41e9-8158-dce4f7ddb494" providerId="ADAL" clId="{C45D0007-5C79-466C-B266-5F926435815C}" dt="2020-06-10T09:06:28.595" v="0" actId="478"/>
          <ac:picMkLst>
            <pc:docMk/>
            <pc:sldMk cId="3191417455" sldId="264"/>
            <ac:picMk id="1032" creationId="{2F877883-649E-46E5-8812-7538BE5B1D98}"/>
          </ac:picMkLst>
        </pc:picChg>
      </pc:sldChg>
    </pc:docChg>
  </pc:docChgLst>
  <pc:docChgLst>
    <pc:chgData name="Kjetil Utrimark" userId="S::kjetil.utrimark_hafslund.no#ext#@eidsivaenergi.onmicrosoft.com::3812b60a-3a5a-45ac-b073-f752987cfaf1" providerId="AD" clId="Web-{4C8652B0-C680-4FC4-8BFB-B82A390D5C68}"/>
    <pc:docChg chg="">
      <pc:chgData name="Kjetil Utrimark" userId="S::kjetil.utrimark_hafslund.no#ext#@eidsivaenergi.onmicrosoft.com::3812b60a-3a5a-45ac-b073-f752987cfaf1" providerId="AD" clId="Web-{4C8652B0-C680-4FC4-8BFB-B82A390D5C68}" dt="2020-06-19T05:53:27.013" v="0"/>
      <pc:docMkLst>
        <pc:docMk/>
      </pc:docMkLst>
      <pc:sldChg chg="delCm">
        <pc:chgData name="Kjetil Utrimark" userId="S::kjetil.utrimark_hafslund.no#ext#@eidsivaenergi.onmicrosoft.com::3812b60a-3a5a-45ac-b073-f752987cfaf1" providerId="AD" clId="Web-{4C8652B0-C680-4FC4-8BFB-B82A390D5C68}" dt="2020-06-19T05:53:27.013" v="0"/>
        <pc:sldMkLst>
          <pc:docMk/>
          <pc:sldMk cId="319141745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650234"/>
              </p:ext>
            </p:extLst>
          </p:nvPr>
        </p:nvGraphicFramePr>
        <p:xfrm>
          <a:off x="477366" y="1085850"/>
          <a:ext cx="5201914" cy="3543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08. Januar 2020 – </a:t>
                      </a:r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KABELKJELLER – </a:t>
                      </a:r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STØT/TREFF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000" b="0" i="0">
                          <a:latin typeface="+mn-lt"/>
                        </a:rPr>
                        <a:t>Under forberedelse til arbeid måtte ansatt gå gjennom kabelkjeller for å slå på belysning, i forbindelse med dette skallet han oppi betongkant.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Årsake(er)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 ansatte vurderte bruk av hjelm som ikke nødvendig for denne oppgaven. Dette i kombinasjon med lite/ingen belysning resulterte i at den ansatte på dro seg en skade.</a:t>
                      </a:r>
                      <a:endParaRPr lang="en-US" sz="1000" b="0" i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685766" rtl="0" eaLnBrk="1" fontAlgn="base" latinLnBrk="0" hangingPunct="1"/>
                      <a:r>
                        <a:rPr lang="nb-NO" sz="10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Medisinsk behandling uten fravær. ​</a:t>
                      </a:r>
                    </a:p>
                    <a:p>
                      <a:pPr marL="0" algn="l" defTabSz="685766" rtl="0" eaLnBrk="1" fontAlgn="base" latinLnBrk="0" hangingPunct="1"/>
                      <a:endParaRPr lang="nb-NO" sz="1000" b="0" i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766" rtl="0" eaLnBrk="1" fontAlgn="base" latinLnBrk="0" hangingPunct="1"/>
                      <a:r>
                        <a:rPr lang="nb-NO" sz="10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Vedkommende oppsøkte lege, sårskaden i hodebunn ble lukket med et sting.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 alvorlighet</a:t>
                      </a:r>
                    </a:p>
                    <a:p>
                      <a:pPr marL="0" algn="l" defTabSz="685766" rtl="0" eaLnBrk="1" fontAlgn="base" latinLnBrk="0" hangingPunct="1"/>
                      <a:endParaRPr lang="nb-NO" sz="10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11393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37411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0" marR="0" lvl="0" indent="-28575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Viktig punkt for å hindre eller begrense skade er blant annet etterlevelse av HMS kravene til bruk av personlig verneutstyr.</a:t>
                      </a:r>
                    </a:p>
                    <a:p>
                      <a:pPr marL="0" marR="0" lvl="0" indent="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TA2/SJA - Tilrettelegg slik at risikoer og farer avdekkes før gjennomføring av oppgaver/oppdrag slik at nødvendige tiltak kan etableres. </a:t>
                      </a:r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Bilde 3" descr="Et bilde som inneholder sitter, sko, brett, motorsykkel&#10;&#10;Automatisk generert beskrivelse">
            <a:extLst>
              <a:ext uri="{FF2B5EF4-FFF2-40B4-BE49-F238E27FC236}">
                <a16:creationId xmlns:a16="http://schemas.microsoft.com/office/drawing/2014/main" id="{87AC9AC6-D0FE-4909-8E1E-B0DAEF3B8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461" y="800039"/>
            <a:ext cx="2851642" cy="196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https://nettbiblioteket.elvia.no/doc/lringsarkid11393srskadehodebunn/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0CD716-9C9F-431F-B43B-E22C65582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6d4a5315-78c6-4c96-bb32-0e29fe55ad16"/>
    <ds:schemaRef ds:uri="b4509093-701c-4f4a-83cb-59d1966a0a3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145</Words>
  <Application>Microsoft Office PowerPoint</Application>
  <PresentationFormat>Skjermfremvisning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</cp:revision>
  <dcterms:created xsi:type="dcterms:W3CDTF">2017-08-30T13:22:09Z</dcterms:created>
  <dcterms:modified xsi:type="dcterms:W3CDTF">2022-06-14T06:38:19Z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10200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igrationWizId">
    <vt:lpwstr>dbc73c8c-e3b5-40e2-81b7-a7bcbc2e303d</vt:lpwstr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