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DF6068-59C8-4255-BFD3-DC1F331AE19A}" v="1" dt="2022-06-14T06:34:01.5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S::jan.kveno@elvia.no::1eb52f07-71e5-4d14-92c8-33481ad15a69" providerId="AD" clId="Web-{34380207-0C84-4006-9DD9-8962E1ED3FA5}"/>
    <pc:docChg chg="modSld">
      <pc:chgData name="Jan Steinar Kveno" userId="S::jan.kveno@elvia.no::1eb52f07-71e5-4d14-92c8-33481ad15a69" providerId="AD" clId="Web-{34380207-0C84-4006-9DD9-8962E1ED3FA5}" dt="2021-03-24T12:35:37.055" v="67"/>
      <pc:docMkLst>
        <pc:docMk/>
      </pc:docMkLst>
      <pc:sldChg chg="modSp">
        <pc:chgData name="Jan Steinar Kveno" userId="S::jan.kveno@elvia.no::1eb52f07-71e5-4d14-92c8-33481ad15a69" providerId="AD" clId="Web-{34380207-0C84-4006-9DD9-8962E1ED3FA5}" dt="2021-03-24T12:35:37.055" v="67"/>
        <pc:sldMkLst>
          <pc:docMk/>
          <pc:sldMk cId="3191417455" sldId="264"/>
        </pc:sldMkLst>
        <pc:graphicFrameChg chg="mod modGraphic">
          <ac:chgData name="Jan Steinar Kveno" userId="S::jan.kveno@elvia.no::1eb52f07-71e5-4d14-92c8-33481ad15a69" providerId="AD" clId="Web-{34380207-0C84-4006-9DD9-8962E1ED3FA5}" dt="2021-03-24T12:35:37.055" v="6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Kjetil Utrimark" userId="1279c3cc-6e74-4314-a4cd-7d733113e553" providerId="ADAL" clId="{78FAFE46-723E-4145-8184-A6E5D786C633}"/>
    <pc:docChg chg="custSel modSld">
      <pc:chgData name="Kjetil Utrimark" userId="1279c3cc-6e74-4314-a4cd-7d733113e553" providerId="ADAL" clId="{78FAFE46-723E-4145-8184-A6E5D786C633}" dt="2021-03-24T07:32:25.057" v="155" actId="6549"/>
      <pc:docMkLst>
        <pc:docMk/>
      </pc:docMkLst>
      <pc:sldChg chg="modSp mod">
        <pc:chgData name="Kjetil Utrimark" userId="1279c3cc-6e74-4314-a4cd-7d733113e553" providerId="ADAL" clId="{78FAFE46-723E-4145-8184-A6E5D786C633}" dt="2021-03-24T07:32:25.057" v="155" actId="6549"/>
        <pc:sldMkLst>
          <pc:docMk/>
          <pc:sldMk cId="3191417455" sldId="264"/>
        </pc:sldMkLst>
        <pc:graphicFrameChg chg="modGraphic">
          <ac:chgData name="Kjetil Utrimark" userId="1279c3cc-6e74-4314-a4cd-7d733113e553" providerId="ADAL" clId="{78FAFE46-723E-4145-8184-A6E5D786C633}" dt="2021-03-24T07:26:46.786" v="53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1279c3cc-6e74-4314-a4cd-7d733113e553" providerId="ADAL" clId="{78FAFE46-723E-4145-8184-A6E5D786C633}" dt="2021-03-24T07:32:25.057" v="155" actId="6549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Jan Steinar Kveno" userId="1eb52f07-71e5-4d14-92c8-33481ad15a69" providerId="ADAL" clId="{8FDF6068-59C8-4255-BFD3-DC1F331AE19A}"/>
    <pc:docChg chg="modSld">
      <pc:chgData name="Jan Steinar Kveno" userId="1eb52f07-71e5-4d14-92c8-33481ad15a69" providerId="ADAL" clId="{8FDF6068-59C8-4255-BFD3-DC1F331AE19A}" dt="2022-06-14T06:34:01.563" v="2"/>
      <pc:docMkLst>
        <pc:docMk/>
      </pc:docMkLst>
      <pc:sldChg chg="modSp mod modAnim">
        <pc:chgData name="Jan Steinar Kveno" userId="1eb52f07-71e5-4d14-92c8-33481ad15a69" providerId="ADAL" clId="{8FDF6068-59C8-4255-BFD3-DC1F331AE19A}" dt="2022-06-14T06:34:01.563" v="2"/>
        <pc:sldMkLst>
          <pc:docMk/>
          <pc:sldMk cId="3191417455" sldId="264"/>
        </pc:sldMkLst>
        <pc:picChg chg="mod">
          <ac:chgData name="Jan Steinar Kveno" userId="1eb52f07-71e5-4d14-92c8-33481ad15a69" providerId="ADAL" clId="{8FDF6068-59C8-4255-BFD3-DC1F331AE19A}" dt="2022-06-14T06:33:52.049" v="1" actId="14100"/>
          <ac:picMkLst>
            <pc:docMk/>
            <pc:sldMk cId="3191417455" sldId="264"/>
            <ac:picMk id="3" creationId="{5272B92C-F256-42D7-99B2-FE4146A1BDE9}"/>
          </ac:picMkLst>
        </pc:picChg>
      </pc:sldChg>
    </pc:docChg>
  </pc:docChgLst>
  <pc:docChgLst>
    <pc:chgData name="Jan Steinar Kveno" userId="S::jan.kveno@elvia.no::1eb52f07-71e5-4d14-92c8-33481ad15a69" providerId="AD" clId="Web-{03223B45-9CF5-434D-A014-4EFDEAB359D5}"/>
    <pc:docChg chg="modSld">
      <pc:chgData name="Jan Steinar Kveno" userId="S::jan.kveno@elvia.no::1eb52f07-71e5-4d14-92c8-33481ad15a69" providerId="AD" clId="Web-{03223B45-9CF5-434D-A014-4EFDEAB359D5}" dt="2021-03-24T12:29:54.566" v="19"/>
      <pc:docMkLst>
        <pc:docMk/>
      </pc:docMkLst>
      <pc:sldChg chg="modSp">
        <pc:chgData name="Jan Steinar Kveno" userId="S::jan.kveno@elvia.no::1eb52f07-71e5-4d14-92c8-33481ad15a69" providerId="AD" clId="Web-{03223B45-9CF5-434D-A014-4EFDEAB359D5}" dt="2021-03-24T12:29:54.566" v="19"/>
        <pc:sldMkLst>
          <pc:docMk/>
          <pc:sldMk cId="3191417455" sldId="264"/>
        </pc:sldMkLst>
        <pc:graphicFrameChg chg="mod modGraphic">
          <ac:chgData name="Jan Steinar Kveno" userId="S::jan.kveno@elvia.no::1eb52f07-71e5-4d14-92c8-33481ad15a69" providerId="AD" clId="Web-{03223B45-9CF5-434D-A014-4EFDEAB359D5}" dt="2021-03-24T12:29:54.566" v="19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14.06.2022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14.06.2022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14.06.2022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827412"/>
              </p:ext>
            </p:extLst>
          </p:nvPr>
        </p:nvGraphicFramePr>
        <p:xfrm>
          <a:off x="472591" y="1006963"/>
          <a:ext cx="5201914" cy="36709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23446">
                <a:tc gridSpan="2">
                  <a:txBody>
                    <a:bodyPr/>
                    <a:lstStyle/>
                    <a:p>
                      <a:r>
                        <a:rPr lang="nb-NO" sz="10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25.02.2021 RUH 23194 Armbrudd ved riving av høyspenningslinje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858277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Etter fjerning av bendsling på toppfasen skal linje senkes ned på underliggende piggisolator. Montør løfter linjen på skulderen og når linja skal senkes ned, skjer det en vridning i arm og skulder. Montøren merker med en gang smerter i armen. Det ble valgt å foreta kontrollert nedfiring av personen.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094871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u="none" strike="noStrike" kern="1200" baseline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Montøren husker ikke detaljer i selve hendelsesforløpet, men han mister kontrollen på linja. </a:t>
                      </a:r>
                    </a:p>
                    <a:p>
                      <a:r>
                        <a:rPr lang="nb-NO" sz="1000" b="1" i="0" u="none" strike="noStrike" kern="1200" baseline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Det konkluderes med at linja var for tung og at det skulle vært benyttet egnet verktøy for å fire linja ned.</a:t>
                      </a:r>
                    </a:p>
                    <a:p>
                      <a:r>
                        <a:rPr lang="nb-NO" sz="1000" b="1" i="0" u="none" strike="noStrike" kern="1200" baseline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Manglende erfaring, planlegging og mangelfull risikovurdering. </a:t>
                      </a:r>
                    </a:p>
                    <a:p>
                      <a:r>
                        <a:rPr lang="nb-NO" sz="1000" b="1" i="0" u="none" strike="noStrike" kern="1200" baseline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Sja var laget i forkant og skulle dekke flere arbeidsoperasjoner over flere dager.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562397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kern="1200" baseline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Arm er gipset i påvente av operasjon.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kern="1200" baseline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Sykmeldt i 8 uker.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1" i="0" u="none" strike="noStrike" kern="1200" baseline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Tilrettelagt arbeid er foreløpig ikke aktuelt før etter operasjon.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91415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>
                          <a:latin typeface="Red Hat Text"/>
                        </a:rPr>
                        <a:t>Det er ikke avdekket alvorligere potensiale ut over skaden som skjedde, enn de farene som alltid er tilstede ved arbeid i høyden.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 23194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539854"/>
              </p:ext>
            </p:extLst>
          </p:nvPr>
        </p:nvGraphicFramePr>
        <p:xfrm>
          <a:off x="5788480" y="3146711"/>
          <a:ext cx="3200400" cy="154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33472">
                <a:tc>
                  <a:txBody>
                    <a:bodyPr/>
                    <a:lstStyle/>
                    <a:p>
                      <a:r>
                        <a:rPr lang="nb-NO" sz="1200"/>
                        <a:t>Læringspunkter / forbedringsforslag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297696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Valg av arbeidsmetode bør beskrives og risikovurderes i planleggingsfasen.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Fokus på at Sja skal utføres og oppdateres kontinuerlig i forhold til endrede arbeidsoperasjoner og stedlige forhold.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Bruk egnet verktøy/utstyr for sikker demontering av linjer.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3" name="Bilde 2">
            <a:extLst>
              <a:ext uri="{FF2B5EF4-FFF2-40B4-BE49-F238E27FC236}">
                <a16:creationId xmlns:a16="http://schemas.microsoft.com/office/drawing/2014/main" id="{5272B92C-F256-42D7-99B2-FE4146A1BD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480" y="326007"/>
            <a:ext cx="3200400" cy="273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New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https://elvia.readin.no/preview/lringsarkid23194armbruddvedrivingavhyspenningslinje/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7040D9-4A03-437E-9941-6BA5CFC1071A}"/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6d4a5315-78c6-4c96-bb32-0e29fe55ad16"/>
    <ds:schemaRef ds:uri="http://schemas.openxmlformats.org/package/2006/metadata/core-properties"/>
    <ds:schemaRef ds:uri="b4509093-701c-4f4a-83cb-59d1966a0a3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0</TotalTime>
  <Words>222</Words>
  <Application>Microsoft Office PowerPoint</Application>
  <PresentationFormat>Skjermfremvisning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1</cp:revision>
  <dcterms:created xsi:type="dcterms:W3CDTF">2017-08-30T13:22:09Z</dcterms:created>
  <dcterms:modified xsi:type="dcterms:W3CDTF">2022-06-14T06:34:09Z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8400</vt:r8>
  </property>
  <property fmtid="{D5CDD505-2E9C-101B-9397-08002B2CF9AE}" pid="5" name="Addo_DocID">
    <vt:lpwstr>4f61e3cb-834d-44ae-903a-8426b2d81502</vt:lpwstr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MigrationWizId">
    <vt:lpwstr>a7d7a900-2bf1-4cc8-871d-a26c52aad69d</vt:lpwstr>
  </property>
  <property fmtid="{D5CDD505-2E9C-101B-9397-08002B2CF9AE}" pid="12" name="TriggerFlowInfo">
    <vt:lpwstr/>
  </property>
  <property fmtid="{D5CDD505-2E9C-101B-9397-08002B2CF9AE}" pid="13" name="_SourceUrl">
    <vt:lpwstr/>
  </property>
  <property fmtid="{D5CDD505-2E9C-101B-9397-08002B2CF9AE}" pid="14" name="_SharedFileIndex">
    <vt:lpwstr/>
  </property>
</Properties>
</file>