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E55CBB-CBD8-4FB6-BFF2-3767837B5D0A}" v="1" dt="2022-06-13T11:27:33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S::kjetil.utrimark_hafslund.no#ext#@eidsivaenergi.onmicrosoft.com::3812b60a-3a5a-45ac-b073-f752987cfaf1" providerId="AD" clId="Web-{B8AC7C65-AEBA-4650-83A4-9538F0A629F8}"/>
    <pc:docChg chg="modSld">
      <pc:chgData name="Kjetil Utrimark" userId="S::kjetil.utrimark_hafslund.no#ext#@eidsivaenergi.onmicrosoft.com::3812b60a-3a5a-45ac-b073-f752987cfaf1" providerId="AD" clId="Web-{B8AC7C65-AEBA-4650-83A4-9538F0A629F8}" dt="2020-06-19T05:51:11.796" v="22" actId="1076"/>
      <pc:docMkLst>
        <pc:docMk/>
      </pc:docMkLst>
      <pc:sldChg chg="modSp">
        <pc:chgData name="Kjetil Utrimark" userId="S::kjetil.utrimark_hafslund.no#ext#@eidsivaenergi.onmicrosoft.com::3812b60a-3a5a-45ac-b073-f752987cfaf1" providerId="AD" clId="Web-{B8AC7C65-AEBA-4650-83A4-9538F0A629F8}" dt="2020-06-19T05:51:11.796" v="22" actId="1076"/>
        <pc:sldMkLst>
          <pc:docMk/>
          <pc:sldMk cId="3191417455" sldId="264"/>
        </pc:sldMkLst>
        <pc:spChg chg="mod">
          <ac:chgData name="Kjetil Utrimark" userId="S::kjetil.utrimark_hafslund.no#ext#@eidsivaenergi.onmicrosoft.com::3812b60a-3a5a-45ac-b073-f752987cfaf1" providerId="AD" clId="Web-{B8AC7C65-AEBA-4650-83A4-9538F0A629F8}" dt="2020-06-19T05:51:06.186" v="20" actId="1076"/>
          <ac:spMkLst>
            <pc:docMk/>
            <pc:sldMk cId="3191417455" sldId="264"/>
            <ac:spMk id="2" creationId="{093B2461-9510-46B3-8D5C-42F0E31EF96B}"/>
          </ac:spMkLst>
        </pc:spChg>
        <pc:graphicFrameChg chg="mod modGraphic">
          <ac:chgData name="Kjetil Utrimark" userId="S::kjetil.utrimark_hafslund.no#ext#@eidsivaenergi.onmicrosoft.com::3812b60a-3a5a-45ac-b073-f752987cfaf1" providerId="AD" clId="Web-{B8AC7C65-AEBA-4650-83A4-9538F0A629F8}" dt="2020-06-19T05:51:11.796" v="22" actId="1076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6f091d06-67e5-4f4b-9d6a-b40516eba41e" providerId="ADAL" clId="{30C78E31-D860-4287-8AB5-D03FB909C4D4}"/>
    <pc:docChg chg="undo custSel modSld">
      <pc:chgData name="Kjetil Utrimark" userId="6f091d06-67e5-4f4b-9d6a-b40516eba41e" providerId="ADAL" clId="{30C78E31-D860-4287-8AB5-D03FB909C4D4}" dt="2020-06-19T06:38:45.544" v="144" actId="1592"/>
      <pc:docMkLst>
        <pc:docMk/>
      </pc:docMkLst>
      <pc:sldChg chg="addSp delSp modSp addAnim delAnim delCm">
        <pc:chgData name="Kjetil Utrimark" userId="6f091d06-67e5-4f4b-9d6a-b40516eba41e" providerId="ADAL" clId="{30C78E31-D860-4287-8AB5-D03FB909C4D4}" dt="2020-06-19T06:38:45.544" v="144" actId="1592"/>
        <pc:sldMkLst>
          <pc:docMk/>
          <pc:sldMk cId="3191417455" sldId="264"/>
        </pc:sldMkLst>
        <pc:spChg chg="mod">
          <ac:chgData name="Kjetil Utrimark" userId="6f091d06-67e5-4f4b-9d6a-b40516eba41e" providerId="ADAL" clId="{30C78E31-D860-4287-8AB5-D03FB909C4D4}" dt="2020-06-19T05:51:35.328" v="0" actId="1076"/>
          <ac:spMkLst>
            <pc:docMk/>
            <pc:sldMk cId="3191417455" sldId="264"/>
            <ac:spMk id="2" creationId="{093B2461-9510-46B3-8D5C-42F0E31EF96B}"/>
          </ac:spMkLst>
        </pc:spChg>
        <pc:spChg chg="add del mod">
          <ac:chgData name="Kjetil Utrimark" userId="6f091d06-67e5-4f4b-9d6a-b40516eba41e" providerId="ADAL" clId="{30C78E31-D860-4287-8AB5-D03FB909C4D4}" dt="2020-06-19T05:51:55.126" v="3" actId="478"/>
          <ac:spMkLst>
            <pc:docMk/>
            <pc:sldMk cId="3191417455" sldId="264"/>
            <ac:spMk id="9" creationId="{D9981B6A-66D8-4D89-BCB2-6965C407F83E}"/>
          </ac:spMkLst>
        </pc:spChg>
        <pc:graphicFrameChg chg="mod modGraphic">
          <ac:chgData name="Kjetil Utrimark" userId="6f091d06-67e5-4f4b-9d6a-b40516eba41e" providerId="ADAL" clId="{30C78E31-D860-4287-8AB5-D03FB909C4D4}" dt="2020-06-19T06:32:31.044" v="14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add del mod modGraphic">
          <ac:chgData name="Kjetil Utrimark" userId="6f091d06-67e5-4f4b-9d6a-b40516eba41e" providerId="ADAL" clId="{30C78E31-D860-4287-8AB5-D03FB909C4D4}" dt="2020-06-19T06:30:05.898" v="133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Kjetil Utrimark" userId="6f091d06-67e5-4f4b-9d6a-b40516eba41e" providerId="ADAL" clId="{30C78E31-D860-4287-8AB5-D03FB909C4D4}" dt="2020-06-19T05:51:55.126" v="3" actId="478"/>
          <ac:picMkLst>
            <pc:docMk/>
            <pc:sldMk cId="3191417455" sldId="264"/>
            <ac:picMk id="3" creationId="{FE11EAD2-DB4F-4AAA-9773-CAD42697A573}"/>
          </ac:picMkLst>
        </pc:picChg>
        <pc:picChg chg="add del mod">
          <ac:chgData name="Kjetil Utrimark" userId="6f091d06-67e5-4f4b-9d6a-b40516eba41e" providerId="ADAL" clId="{30C78E31-D860-4287-8AB5-D03FB909C4D4}" dt="2020-06-19T05:52:08.011" v="4" actId="478"/>
          <ac:picMkLst>
            <pc:docMk/>
            <pc:sldMk cId="3191417455" sldId="264"/>
            <ac:picMk id="4" creationId="{0243F65A-F971-4806-8AE2-E7E51BB3069D}"/>
          </ac:picMkLst>
        </pc:picChg>
      </pc:sldChg>
    </pc:docChg>
  </pc:docChgLst>
  <pc:docChgLst>
    <pc:chgData name="Ekera, Reidulf" userId="34b08412-d59a-41e9-8158-dce4f7ddb494" providerId="ADAL" clId="{B3FD6F21-CFCC-4155-8DBA-9ED88D306DE3}"/>
    <pc:docChg chg="custSel modSld">
      <pc:chgData name="Ekera, Reidulf" userId="34b08412-d59a-41e9-8158-dce4f7ddb494" providerId="ADAL" clId="{B3FD6F21-CFCC-4155-8DBA-9ED88D306DE3}" dt="2020-06-10T12:49:00.258" v="831" actId="20577"/>
      <pc:docMkLst>
        <pc:docMk/>
      </pc:docMkLst>
      <pc:sldChg chg="addSp delSp modSp mod">
        <pc:chgData name="Ekera, Reidulf" userId="34b08412-d59a-41e9-8158-dce4f7ddb494" providerId="ADAL" clId="{B3FD6F21-CFCC-4155-8DBA-9ED88D306DE3}" dt="2020-06-10T12:49:00.258" v="831" actId="20577"/>
        <pc:sldMkLst>
          <pc:docMk/>
          <pc:sldMk cId="3191417455" sldId="264"/>
        </pc:sldMkLst>
        <pc:spChg chg="del">
          <ac:chgData name="Ekera, Reidulf" userId="34b08412-d59a-41e9-8158-dce4f7ddb494" providerId="ADAL" clId="{B3FD6F21-CFCC-4155-8DBA-9ED88D306DE3}" dt="2020-06-10T12:30:35.692" v="413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Ekera, Reidulf" userId="34b08412-d59a-41e9-8158-dce4f7ddb494" providerId="ADAL" clId="{B3FD6F21-CFCC-4155-8DBA-9ED88D306DE3}" dt="2020-06-10T12:12:21.244" v="4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Ekera, Reidulf" userId="34b08412-d59a-41e9-8158-dce4f7ddb494" providerId="ADAL" clId="{B3FD6F21-CFCC-4155-8DBA-9ED88D306DE3}" dt="2020-06-10T12:46:21.398" v="769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Ekera, Reidulf" userId="34b08412-d59a-41e9-8158-dce4f7ddb494" providerId="ADAL" clId="{B3FD6F21-CFCC-4155-8DBA-9ED88D306DE3}" dt="2020-06-10T12:49:00.258" v="831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Ekera, Reidulf" userId="34b08412-d59a-41e9-8158-dce4f7ddb494" providerId="ADAL" clId="{B3FD6F21-CFCC-4155-8DBA-9ED88D306DE3}" dt="2020-06-10T12:30:35.692" v="413"/>
          <ac:picMkLst>
            <pc:docMk/>
            <pc:sldMk cId="3191417455" sldId="264"/>
            <ac:picMk id="3" creationId="{FE11EAD2-DB4F-4AAA-9773-CAD42697A573}"/>
          </ac:picMkLst>
        </pc:picChg>
        <pc:picChg chg="add mod">
          <ac:chgData name="Ekera, Reidulf" userId="34b08412-d59a-41e9-8158-dce4f7ddb494" providerId="ADAL" clId="{B3FD6F21-CFCC-4155-8DBA-9ED88D306DE3}" dt="2020-06-10T12:31:05.381" v="415" actId="1076"/>
          <ac:picMkLst>
            <pc:docMk/>
            <pc:sldMk cId="3191417455" sldId="264"/>
            <ac:picMk id="4" creationId="{0243F65A-F971-4806-8AE2-E7E51BB3069D}"/>
          </ac:picMkLst>
        </pc:picChg>
      </pc:sldChg>
    </pc:docChg>
  </pc:docChgLst>
  <pc:docChgLst>
    <pc:chgData name="Jan Steinar Kveno" userId="1eb52f07-71e5-4d14-92c8-33481ad15a69" providerId="ADAL" clId="{69E55CBB-CBD8-4FB6-BFF2-3767837B5D0A}"/>
    <pc:docChg chg="modSld">
      <pc:chgData name="Jan Steinar Kveno" userId="1eb52f07-71e5-4d14-92c8-33481ad15a69" providerId="ADAL" clId="{69E55CBB-CBD8-4FB6-BFF2-3767837B5D0A}" dt="2022-06-13T11:27:33.741" v="0"/>
      <pc:docMkLst>
        <pc:docMk/>
      </pc:docMkLst>
      <pc:sldChg chg="modAnim">
        <pc:chgData name="Jan Steinar Kveno" userId="1eb52f07-71e5-4d14-92c8-33481ad15a69" providerId="ADAL" clId="{69E55CBB-CBD8-4FB6-BFF2-3767837B5D0A}" dt="2022-06-13T11:27:33.741" v="0"/>
        <pc:sldMkLst>
          <pc:docMk/>
          <pc:sldMk cId="319141745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>
            <a:extLst>
              <a:ext uri="{FF2B5EF4-FFF2-40B4-BE49-F238E27FC236}">
                <a16:creationId xmlns:a16="http://schemas.microsoft.com/office/drawing/2014/main" id="{FE11EAD2-DB4F-4AAA-9773-CAD42697A57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11150" b="11150"/>
          <a:stretch>
            <a:fillRect/>
          </a:stretch>
        </p:blipFill>
        <p:spPr>
          <a:xfrm>
            <a:off x="5943601" y="912229"/>
            <a:ext cx="2851150" cy="167163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132" y="381450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848493"/>
              </p:ext>
            </p:extLst>
          </p:nvPr>
        </p:nvGraphicFramePr>
        <p:xfrm>
          <a:off x="470132" y="912231"/>
          <a:ext cx="5201914" cy="37365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66313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14. APRIL 2020 – LAVSPENNINGSLINJE– FALLENDE STOLPE.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785358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Brått og uventet falt skadet stolpe ukontrollert ned. Stolpen falt i en  uventet retning, traff nesten montør, som jobbet med stagtvinge for en bardun. Stolpen var i tillegg til ordinær bardun sikret med en prov.- bardun forankret i et tre.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408352">
                <a:tc>
                  <a:txBody>
                    <a:bodyPr/>
                    <a:lstStyle/>
                    <a:p>
                      <a:r>
                        <a:rPr lang="nb-NO" sz="1200"/>
                        <a:t>Årsake(er)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Innfestingen av provisorisk bardunen var </a:t>
                      </a:r>
                      <a:r>
                        <a:rPr lang="nb-NO" sz="1000" b="0" i="0" noProof="0" dirty="0" err="1">
                          <a:latin typeface="Red Hat Text" panose="02010503040201060303" pitchFamily="2" charset="77"/>
                        </a:rPr>
                        <a:t>ca</a:t>
                      </a: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 1-1,5 meter opp på stammen av treet. Under arbeidet økte vinden brått på med kraftige vindkast. 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Da de kraftige vindkast oppsto, har bevegelsene i furua bidratt til at trekk-kreftene via provisorisk bardunen har vært med på å knekke siste rest av holdet i stolpen. Dette, med mulig kombinasjon av vindpresset direkte på stolpen, har da videre ført til at stolpen rette seg opp og vred seg slik at den falt i motsatt retning av forventet fallretning, som det var tatt høyde for i forhold til etablert sikring.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30436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>
                          <a:latin typeface="Red Hat Text" panose="02010503040201060303" pitchFamily="2" charset="77"/>
                        </a:rPr>
                        <a:t>Ingen direkte skade konsekvens for involverte da denne klarte å kaste seg unna. </a:t>
                      </a:r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4609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Høy alvorlighet</a:t>
                      </a:r>
                      <a:endParaRPr lang="nb-NO" sz="10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Ved små endringer stor sannsynlighet for at stolpe kunne truffet montør og skapt permanent skade.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15263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03650"/>
              </p:ext>
            </p:extLst>
          </p:nvPr>
        </p:nvGraphicFramePr>
        <p:xfrm>
          <a:off x="5943599" y="2655304"/>
          <a:ext cx="2871789" cy="2025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789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85377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7399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Vurdere risiko for om etablering av provisorisk bardunering via tre kan overføre uønskede bevegelser til stolpen, slik at stolpens  holdfasthet svekkes eller om bevegelser kan skape andre farlige forhold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u="sng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Stolpe sikres med bardunering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fra «stabil» forankring i minimum «tre retninger». Eller sikres mot fall med andre hjelpemidler, så som kran,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stropping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mellom ny – gammel stolpe e.l.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https://nettbiblioteket.elvia.no/doc/lringsarkid15263montrnestentruffetavfallendestolpe/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005BC6-CD4C-4E6F-84F9-906012F4F4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microsoft.com/office/2006/documentManagement/types"/>
    <ds:schemaRef ds:uri="http://purl.org/dc/dcmitype/"/>
    <ds:schemaRef ds:uri="http://purl.org/dc/terms/"/>
    <ds:schemaRef ds:uri="6d4a5315-78c6-4c96-bb32-0e29fe55ad1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b4509093-701c-4f4a-83cb-59d1966a0a3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269</Words>
  <Application>Microsoft Office PowerPoint</Application>
  <PresentationFormat>Skjermfremvisning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</cp:revision>
  <dcterms:created xsi:type="dcterms:W3CDTF">2017-08-30T13:22:09Z</dcterms:created>
  <dcterms:modified xsi:type="dcterms:W3CDTF">2022-06-13T11:27:37Z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10500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3842b226-c04a-404e-bb83-f0178242a4a3</vt:lpwstr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