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55905-A274-4AF3-9D88-3F138D83D58A}" v="9" dt="2021-11-15T07:53:46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38" y="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1042412C-9CD4-42F4-BF7F-E1694F1842F6}"/>
    <pc:docChg chg="undo custSel modSld">
      <pc:chgData name="Jan Steinar Kveno" userId="1eb52f07-71e5-4d14-92c8-33481ad15a69" providerId="ADAL" clId="{1042412C-9CD4-42F4-BF7F-E1694F1842F6}" dt="2021-11-12T13:20:02.682" v="1998" actId="14100"/>
      <pc:docMkLst>
        <pc:docMk/>
      </pc:docMkLst>
      <pc:sldChg chg="addSp delSp modSp mod">
        <pc:chgData name="Jan Steinar Kveno" userId="1eb52f07-71e5-4d14-92c8-33481ad15a69" providerId="ADAL" clId="{1042412C-9CD4-42F4-BF7F-E1694F1842F6}" dt="2021-11-12T13:20:02.682" v="1998" actId="14100"/>
        <pc:sldMkLst>
          <pc:docMk/>
          <pc:sldMk cId="3191417455" sldId="264"/>
        </pc:sldMkLst>
        <pc:spChg chg="mod">
          <ac:chgData name="Jan Steinar Kveno" userId="1eb52f07-71e5-4d14-92c8-33481ad15a69" providerId="ADAL" clId="{1042412C-9CD4-42F4-BF7F-E1694F1842F6}" dt="2021-11-11T07:09:13.312" v="52" actId="20577"/>
          <ac:spMkLst>
            <pc:docMk/>
            <pc:sldMk cId="3191417455" sldId="264"/>
            <ac:spMk id="2" creationId="{093B2461-9510-46B3-8D5C-42F0E31EF96B}"/>
          </ac:spMkLst>
        </pc:spChg>
        <pc:spChg chg="del">
          <ac:chgData name="Jan Steinar Kveno" userId="1eb52f07-71e5-4d14-92c8-33481ad15a69" providerId="ADAL" clId="{1042412C-9CD4-42F4-BF7F-E1694F1842F6}" dt="2021-11-11T07:07:58.408" v="0" actId="21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Jan Steinar Kveno" userId="1eb52f07-71e5-4d14-92c8-33481ad15a69" providerId="ADAL" clId="{1042412C-9CD4-42F4-BF7F-E1694F1842F6}" dt="2021-11-11T07:08:03.031" v="1" actId="21"/>
          <ac:spMkLst>
            <pc:docMk/>
            <pc:sldMk cId="3191417455" sldId="264"/>
            <ac:spMk id="4" creationId="{00FC8769-9746-405A-9C48-04EB23EAA860}"/>
          </ac:spMkLst>
        </pc:spChg>
        <pc:spChg chg="add del">
          <ac:chgData name="Jan Steinar Kveno" userId="1eb52f07-71e5-4d14-92c8-33481ad15a69" providerId="ADAL" clId="{1042412C-9CD4-42F4-BF7F-E1694F1842F6}" dt="2021-11-11T07:35:52.980" v="1446" actId="931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Jan Steinar Kveno" userId="1eb52f07-71e5-4d14-92c8-33481ad15a69" providerId="ADAL" clId="{1042412C-9CD4-42F4-BF7F-E1694F1842F6}" dt="2021-11-11T07:08:51.239" v="19" actId="20577"/>
          <ac:spMkLst>
            <pc:docMk/>
            <pc:sldMk cId="3191417455" sldId="264"/>
            <ac:spMk id="7" creationId="{390954B9-808C-1649-AA9B-AD05571CDE77}"/>
          </ac:spMkLst>
        </pc:spChg>
        <pc:graphicFrameChg chg="mod modGraphic">
          <ac:chgData name="Jan Steinar Kveno" userId="1eb52f07-71e5-4d14-92c8-33481ad15a69" providerId="ADAL" clId="{1042412C-9CD4-42F4-BF7F-E1694F1842F6}" dt="2021-11-12T13:19:56.276" v="1997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1042412C-9CD4-42F4-BF7F-E1694F1842F6}" dt="2021-11-12T13:20:02.682" v="1998" actId="14100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del mod">
          <ac:chgData name="Jan Steinar Kveno" userId="1eb52f07-71e5-4d14-92c8-33481ad15a69" providerId="ADAL" clId="{1042412C-9CD4-42F4-BF7F-E1694F1842F6}" dt="2021-11-11T07:35:22.629" v="1445" actId="931"/>
          <ac:picMkLst>
            <pc:docMk/>
            <pc:sldMk cId="3191417455" sldId="264"/>
            <ac:picMk id="10" creationId="{5272AF18-E346-4B43-9827-0CC6C2D10A1B}"/>
          </ac:picMkLst>
        </pc:picChg>
        <pc:picChg chg="add mod">
          <ac:chgData name="Jan Steinar Kveno" userId="1eb52f07-71e5-4d14-92c8-33481ad15a69" providerId="ADAL" clId="{1042412C-9CD4-42F4-BF7F-E1694F1842F6}" dt="2021-11-11T07:35:52.980" v="1446" actId="931"/>
          <ac:picMkLst>
            <pc:docMk/>
            <pc:sldMk cId="3191417455" sldId="264"/>
            <ac:picMk id="12" creationId="{5DB71FC1-B1B3-4837-93A4-E0C33044626E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Jan Steinar Kveno" userId="1eb52f07-71e5-4d14-92c8-33481ad15a69" providerId="ADAL" clId="{55555905-A274-4AF3-9D88-3F138D83D58A}"/>
    <pc:docChg chg="modSld">
      <pc:chgData name="Jan Steinar Kveno" userId="1eb52f07-71e5-4d14-92c8-33481ad15a69" providerId="ADAL" clId="{55555905-A274-4AF3-9D88-3F138D83D58A}" dt="2021-11-19T11:59:53.937" v="39" actId="20577"/>
      <pc:docMkLst>
        <pc:docMk/>
      </pc:docMkLst>
      <pc:sldChg chg="modSp mod">
        <pc:chgData name="Jan Steinar Kveno" userId="1eb52f07-71e5-4d14-92c8-33481ad15a69" providerId="ADAL" clId="{55555905-A274-4AF3-9D88-3F138D83D58A}" dt="2021-11-19T11:59:53.937" v="39" actId="20577"/>
        <pc:sldMkLst>
          <pc:docMk/>
          <pc:sldMk cId="3191417455" sldId="264"/>
        </pc:sldMkLst>
        <pc:spChg chg="mod">
          <ac:chgData name="Jan Steinar Kveno" userId="1eb52f07-71e5-4d14-92c8-33481ad15a69" providerId="ADAL" clId="{55555905-A274-4AF3-9D88-3F138D83D58A}" dt="2021-11-19T11:55:46.616" v="16" actId="20577"/>
          <ac:spMkLst>
            <pc:docMk/>
            <pc:sldMk cId="3191417455" sldId="264"/>
            <ac:spMk id="2" creationId="{093B2461-9510-46B3-8D5C-42F0E31EF96B}"/>
          </ac:spMkLst>
        </pc:spChg>
        <pc:graphicFrameChg chg="mod modGraphic">
          <ac:chgData name="Jan Steinar Kveno" userId="1eb52f07-71e5-4d14-92c8-33481ad15a69" providerId="ADAL" clId="{55555905-A274-4AF3-9D88-3F138D83D58A}" dt="2021-11-19T11:59:53.937" v="39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">
          <ac:chgData name="Jan Steinar Kveno" userId="1eb52f07-71e5-4d14-92c8-33481ad15a69" providerId="ADAL" clId="{55555905-A274-4AF3-9D88-3F138D83D58A}" dt="2021-11-15T07:53:46.965" v="13" actId="20578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2021-11-19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2021-11-19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2021-11-19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2021-11-19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2021-11-19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2021-11-19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2021-11-19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2021-11-19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2021-11-19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2021-11-19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2021-11-19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2021-11-19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2021-11-19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2021-11-19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2021-11-19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2021-11-19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2021-11-19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2021-11-19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2021-11-19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5DB71FC1-B1B3-4837-93A4-E0C330446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10913"/>
          <a:stretch>
            <a:fillRect/>
          </a:stretch>
        </p:blipFill>
        <p:spPr>
          <a:xfrm>
            <a:off x="5986463" y="1085850"/>
            <a:ext cx="2851150" cy="1671638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>
            <a:normAutofit fontScale="90000"/>
          </a:bodyPr>
          <a:lstStyle/>
          <a:p>
            <a:r>
              <a:rPr lang="nb-NO" dirty="0"/>
              <a:t>Læringsark To personskader ved bruk av kniv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410841"/>
              </p:ext>
            </p:extLst>
          </p:nvPr>
        </p:nvGraphicFramePr>
        <p:xfrm>
          <a:off x="477366" y="1085850"/>
          <a:ext cx="5201914" cy="38485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66660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Oktober 2021– Kabelarbeid– Kuttskader i lår og legg behandlet av lege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4586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Begge skadene skjedde i forbindelse med avmantling av kabler.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Det brukes mye kraft med kniv som glipper og treffer henholdsvis legg og lår på montørene.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Montørene sitter i ugunstig stilling i begge tilfellene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Varslingsrutiner ved personskader og andre alvorlige hendelser ble ikke fulgt.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074158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Riktig verktøy for avmantling ikke tilgjengelig.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Benyttet feil type verktøy.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Ukontrollert bevegelse med skarp kniv og med mye kraft.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Montørene satt i ugunstig stilling i forhold til at kniven treffer beina når kniven glipper  ukontrollert.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Knivskade i samme firma i juni 2021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46572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Kutt i lår ble sydd med 10 sting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Kutt i legg ble sydd med 3 sting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Forholdsvis kraftige blødninger i begge tilfellene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46572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  <a:cs typeface="Arial" panose="020B0604020202020204" pitchFamily="34" charset="0"/>
                        </a:rPr>
                        <a:t>Dypere og større kutt.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  <a:cs typeface="Arial" panose="020B0604020202020204" pitchFamily="34" charset="0"/>
                        </a:rPr>
                        <a:t>Treff av vitale kroppsdeler/ blodårer ville vært kritisk.</a:t>
                      </a:r>
                      <a:endParaRPr lang="nb-NO" sz="10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29970, 29971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89398"/>
              </p:ext>
            </p:extLst>
          </p:nvPr>
        </p:nvGraphicFramePr>
        <p:xfrm>
          <a:off x="5986461" y="2828925"/>
          <a:ext cx="2851643" cy="210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93202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712274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Riktig utstyr må være tilgjengelig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Benytt riktig utstyr til oppgaven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Bruk av kniv er risiko og det bør velges alternative metoder og verktøy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Prosedyrer for arbeid med kabler med beskrivelse av riktig verktøy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Unngå snarveier og bruk av uhensiktsmessig/farlig verktøy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B1BAC-5AF3-426D-AD74-361DCA4992AF}">
  <ds:schemaRefs>
    <ds:schemaRef ds:uri="http://purl.org/dc/elements/1.1/"/>
    <ds:schemaRef ds:uri="http://schemas.microsoft.com/office/2006/metadata/properties"/>
    <ds:schemaRef ds:uri="a8f0b6f9-2b67-4617-a70c-e96b3cb34168"/>
    <ds:schemaRef ds:uri="http://schemas.microsoft.com/office/2006/documentManagement/types"/>
    <ds:schemaRef ds:uri="http://schemas.microsoft.com/office/infopath/2007/PartnerControls"/>
    <ds:schemaRef ds:uri="http://purl.org/dc/terms/"/>
    <ds:schemaRef ds:uri="bd6ed28d-af38-44fd-b7e0-25d28c6ead1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73C49-D5A9-413B-91A1-8ACE52463612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1119</TotalTime>
  <Words>205</Words>
  <Application>Microsoft Office PowerPoint</Application>
  <PresentationFormat>Skjermfremvisning (16:9)</PresentationFormat>
  <Paragraphs>27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 To personskader ved bruk av kniv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2021-11-19T12:00:04Z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