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5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3F73E5-8F6D-426D-80E8-86547717AB16}" v="4" dt="2020-07-15T08:30:01.6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8" d="100"/>
          <a:sy n="128" d="100"/>
        </p:scale>
        <p:origin x="570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jetil Utrimark" userId="6f091d06-67e5-4f4b-9d6a-b40516eba41e" providerId="ADAL" clId="{DD3F73E5-8F6D-426D-80E8-86547717AB16}"/>
    <pc:docChg chg="custSel modSld">
      <pc:chgData name="Kjetil Utrimark" userId="6f091d06-67e5-4f4b-9d6a-b40516eba41e" providerId="ADAL" clId="{DD3F73E5-8F6D-426D-80E8-86547717AB16}" dt="2020-07-15T08:41:18.087" v="146" actId="20577"/>
      <pc:docMkLst>
        <pc:docMk/>
      </pc:docMkLst>
      <pc:sldChg chg="modSp modAnim">
        <pc:chgData name="Kjetil Utrimark" userId="6f091d06-67e5-4f4b-9d6a-b40516eba41e" providerId="ADAL" clId="{DD3F73E5-8F6D-426D-80E8-86547717AB16}" dt="2020-07-15T08:41:18.087" v="146" actId="20577"/>
        <pc:sldMkLst>
          <pc:docMk/>
          <pc:sldMk cId="1268918472" sldId="265"/>
        </pc:sldMkLst>
        <pc:graphicFrameChg chg="modGraphic">
          <ac:chgData name="Kjetil Utrimark" userId="6f091d06-67e5-4f4b-9d6a-b40516eba41e" providerId="ADAL" clId="{DD3F73E5-8F6D-426D-80E8-86547717AB16}" dt="2020-07-15T08:41:18.087" v="146" actId="20577"/>
          <ac:graphicFrameMkLst>
            <pc:docMk/>
            <pc:sldMk cId="1268918472" sldId="265"/>
            <ac:graphicFrameMk id="6" creationId="{7C9E829E-CD53-9147-A035-47F021DC1DF2}"/>
          </ac:graphicFrameMkLst>
        </pc:graphicFrameChg>
        <pc:graphicFrameChg chg="modGraphic">
          <ac:chgData name="Kjetil Utrimark" userId="6f091d06-67e5-4f4b-9d6a-b40516eba41e" providerId="ADAL" clId="{DD3F73E5-8F6D-426D-80E8-86547717AB16}" dt="2020-07-15T08:29:50.101" v="128" actId="20577"/>
          <ac:graphicFrameMkLst>
            <pc:docMk/>
            <pc:sldMk cId="1268918472" sldId="265"/>
            <ac:graphicFrameMk id="8" creationId="{9A7836F5-DA16-D742-81B8-273E5FA233B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2020-07-15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700980-28E4-4CDE-AAF6-84D7F3A9B33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0733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2020-07-15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2020-07-15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2020-07-15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2020-07-15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2020-07-15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2020-07-15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2020-07-15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2020-07-15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2020-07-15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2020-07-15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2020-07-15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2020-07-15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2020-07-15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2020-07-15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2020-07-15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2020-07-15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2020-07-15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2020-07-15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 dirty="0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9063428"/>
              </p:ext>
            </p:extLst>
          </p:nvPr>
        </p:nvGraphicFramePr>
        <p:xfrm>
          <a:off x="477366" y="1085850"/>
          <a:ext cx="5201914" cy="357642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73588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26 JUNI 2020 – TRAFOSKIFTE -  STRØMGJENNOMGANG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959909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nb-NO" sz="1000" b="0" i="0" kern="1200" dirty="0">
                          <a:latin typeface="Red Hat Text"/>
                        </a:rPr>
                        <a:t>Kortslutning/strømgjennomgang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656172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På en nattjobb/trafoskift, ble det feilaktig montert en 16m2 PN direkte fra en fase og til chassis/stålverket på skinnepakken.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(se bilde av avbrent PN)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797461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latin typeface="Red Hat Text"/>
                        </a:rPr>
                        <a:t>Lav</a:t>
                      </a:r>
                    </a:p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latin typeface="Red Hat Text"/>
                        </a:rPr>
                        <a:t>Dagen etter kom en elektriker nær hovedtavla og kjente at det var spenning mellom jord og chassis . Ved videre feilsøking kom en jordleder i kontakt  med chassis og det ble lysbue. Det var så høy effekt at den feilaktige monterte 16m2 PN brant av.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56172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nb-NO" sz="1000" b="0" i="0" noProof="0" dirty="0">
                          <a:latin typeface="Red Hat Text"/>
                        </a:rPr>
                        <a:t>Høy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nb-NO" sz="1000" b="0" i="0" noProof="0">
                          <a:latin typeface="Red Hat Text"/>
                        </a:rPr>
                        <a:t>Strømgjennomgang/brannskader </a:t>
                      </a:r>
                      <a:endParaRPr lang="nb-NO" sz="1000" b="0" i="0" noProof="0" dirty="0">
                        <a:latin typeface="Red Hat Tex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99131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194243"/>
              </p:ext>
            </p:extLst>
          </p:nvPr>
        </p:nvGraphicFramePr>
        <p:xfrm>
          <a:off x="5986461" y="2828925"/>
          <a:ext cx="2851643" cy="1800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643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13789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486437">
                <a:tc>
                  <a:txBody>
                    <a:bodyPr/>
                    <a:lstStyle/>
                    <a:p>
                      <a:pPr marL="171450" marR="0" lvl="0" indent="-1714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AFA må inspisere og ta sluttkontroll for å  forsikre seg om at anlegget er i forskriftsmessig stand før </a:t>
                      </a:r>
                      <a:r>
                        <a:rPr lang="nb-NO" sz="1000" b="0" i="0" kern="1200" dirty="0" err="1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spenningsetting</a:t>
                      </a: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.</a:t>
                      </a:r>
                    </a:p>
                    <a:p>
                      <a:pPr marL="171450" marR="0" lvl="0" indent="-1714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Sluttkontrollen skal gjøres i samarbeid med sidemann( sidemannskontroll).</a:t>
                      </a:r>
                    </a:p>
                    <a:p>
                      <a:pPr marL="171450" marR="0" lvl="0" indent="-1714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Egenkontrollskjemaer skal fylles ut underveis.</a:t>
                      </a:r>
                    </a:p>
                    <a:p>
                      <a:pPr marL="171450" marR="0" lvl="0" indent="-1714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Planlegge, være uthvilt og konsentrert ved oppstart på nattjobber.</a:t>
                      </a:r>
                      <a:endParaRPr lang="nb-NO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5" name="Bilde 4">
            <a:extLst>
              <a:ext uri="{FF2B5EF4-FFF2-40B4-BE49-F238E27FC236}">
                <a16:creationId xmlns:a16="http://schemas.microsoft.com/office/drawing/2014/main" id="{43AA4C76-131E-48EA-BA5D-1FA37BAE00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6461" y="1085850"/>
            <a:ext cx="2838248" cy="168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91847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 xsi:nil="true"/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 xsi:nil="true"/>
      <Description xsi:nil="true"/>
    </dsrLink>
    <Ekstern xmlns="6d4a5315-78c6-4c96-bb32-0e29fe55ad16">true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17" ma:contentTypeDescription="Opprett et nytt dokument." ma:contentTypeScope="" ma:versionID="f1c7fe89ca4c89940bce13394197de28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076193ae53fdd140c9626d4511f38c0c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5B1BAC-5AF3-426D-AD74-361DCA4992AF}">
  <ds:schemaRefs>
    <ds:schemaRef ds:uri="http://schemas.microsoft.com/office/2006/documentManagement/types"/>
    <ds:schemaRef ds:uri="e8598eb4-f446-434c-99bf-a348101edcb5"/>
    <ds:schemaRef ds:uri="http://purl.org/dc/terms/"/>
    <ds:schemaRef ds:uri="http://schemas.openxmlformats.org/package/2006/metadata/core-properties"/>
    <ds:schemaRef ds:uri="ea6f10b6-14be-47ab-b4bf-39a1fafd218b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9FBD55-53FE-41B5-9C88-CC13053864A0}"/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3257</TotalTime>
  <Words>155</Words>
  <Application>Microsoft Office PowerPoint</Application>
  <PresentationFormat>Skjermfremvisning (16:9)</PresentationFormat>
  <Paragraphs>20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Kjetil Utrimark</cp:lastModifiedBy>
  <cp:revision>68</cp:revision>
  <dcterms:created xsi:type="dcterms:W3CDTF">2017-08-30T13:22:09Z</dcterms:created>
  <dcterms:modified xsi:type="dcterms:W3CDTF">2020-07-15T08:41:21Z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MigrationWizId">
    <vt:lpwstr>b15aa422-f050-47d0-ad23-6d553f282e09</vt:lpwstr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ComplianceAssetId">
    <vt:lpwstr/>
  </property>
  <property fmtid="{D5CDD505-2E9C-101B-9397-08002B2CF9AE}" pid="12" name="TemplateUrl">
    <vt:lpwstr/>
  </property>
  <property fmtid="{D5CDD505-2E9C-101B-9397-08002B2CF9AE}" pid="13" name="_ExtendedDescription">
    <vt:lpwstr/>
  </property>
</Properties>
</file>