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932435-595F-426B-8431-A4B1F4F609DD}" v="1" dt="2021-04-27T08:25:58.566"/>
    <p1510:client id="{FAAAD62C-CDD0-47A0-A550-F2446D7EA48C}" v="15" dt="2021-04-26T08:03:37.588"/>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86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f4927be7-e749-48e9-8ea8-3ef03d59aa3f" providerId="ADAL" clId="{DFEFC054-A563-4B5A-B951-E6C13AC485C1}"/>
    <pc:docChg chg="custSel modSld">
      <pc:chgData name="Reidulf Ekera" userId="f4927be7-e749-48e9-8ea8-3ef03d59aa3f" providerId="ADAL" clId="{DFEFC054-A563-4B5A-B951-E6C13AC485C1}" dt="2021-04-26T08:18:17.791" v="287" actId="20577"/>
      <pc:docMkLst>
        <pc:docMk/>
      </pc:docMkLst>
      <pc:sldChg chg="modSp mod">
        <pc:chgData name="Reidulf Ekera" userId="f4927be7-e749-48e9-8ea8-3ef03d59aa3f" providerId="ADAL" clId="{DFEFC054-A563-4B5A-B951-E6C13AC485C1}" dt="2021-04-26T08:18:17.791" v="287" actId="20577"/>
        <pc:sldMkLst>
          <pc:docMk/>
          <pc:sldMk cId="3191417455" sldId="264"/>
        </pc:sldMkLst>
        <pc:graphicFrameChg chg="modGraphic">
          <ac:chgData name="Reidulf Ekera" userId="f4927be7-e749-48e9-8ea8-3ef03d59aa3f" providerId="ADAL" clId="{DFEFC054-A563-4B5A-B951-E6C13AC485C1}" dt="2021-04-26T08:18:17.791" v="287" actId="20577"/>
          <ac:graphicFrameMkLst>
            <pc:docMk/>
            <pc:sldMk cId="3191417455" sldId="264"/>
            <ac:graphicFrameMk id="6" creationId="{7C9E829E-CD53-9147-A035-47F021DC1DF2}"/>
          </ac:graphicFrameMkLst>
        </pc:graphicFrameChg>
      </pc:sldChg>
    </pc:docChg>
  </pc:docChgLst>
  <pc:docChgLst>
    <pc:chgData name="Reidulf Ekera" userId="S::reidulf.ekera@elvia.no::f4927be7-e749-48e9-8ea8-3ef03d59aa3f" providerId="AD" clId="Web-{D6D8E34C-EF38-40C4-97A6-52DE9A95FF51}"/>
    <pc:docChg chg="modSld">
      <pc:chgData name="Reidulf Ekera" userId="S::reidulf.ekera@elvia.no::f4927be7-e749-48e9-8ea8-3ef03d59aa3f" providerId="AD" clId="Web-{D6D8E34C-EF38-40C4-97A6-52DE9A95FF51}" dt="2021-04-10T22:36:19.218" v="93"/>
      <pc:docMkLst>
        <pc:docMk/>
      </pc:docMkLst>
      <pc:sldChg chg="modSp">
        <pc:chgData name="Reidulf Ekera" userId="S::reidulf.ekera@elvia.no::f4927be7-e749-48e9-8ea8-3ef03d59aa3f" providerId="AD" clId="Web-{D6D8E34C-EF38-40C4-97A6-52DE9A95FF51}" dt="2021-04-10T22:36:19.218" v="93"/>
        <pc:sldMkLst>
          <pc:docMk/>
          <pc:sldMk cId="3191417455" sldId="264"/>
        </pc:sldMkLst>
        <pc:graphicFrameChg chg="mod modGraphic">
          <ac:chgData name="Reidulf Ekera" userId="S::reidulf.ekera@elvia.no::f4927be7-e749-48e9-8ea8-3ef03d59aa3f" providerId="AD" clId="Web-{D6D8E34C-EF38-40C4-97A6-52DE9A95FF51}" dt="2021-04-10T22:36:19.218" v="93"/>
          <ac:graphicFrameMkLst>
            <pc:docMk/>
            <pc:sldMk cId="3191417455" sldId="264"/>
            <ac:graphicFrameMk id="6" creationId="{7C9E829E-CD53-9147-A035-47F021DC1DF2}"/>
          </ac:graphicFrameMkLst>
        </pc:graphicFrameChg>
      </pc:sldChg>
    </pc:docChg>
  </pc:docChgLst>
  <pc:docChgLst>
    <pc:chgData name="Reidulf Ekera" userId="S::reidulf.ekera@elvia.no::f4927be7-e749-48e9-8ea8-3ef03d59aa3f" providerId="AD" clId="Web-{440DFBE4-3572-42C5-8018-6E4490344E28}"/>
    <pc:docChg chg="modSld">
      <pc:chgData name="Reidulf Ekera" userId="S::reidulf.ekera@elvia.no::f4927be7-e749-48e9-8ea8-3ef03d59aa3f" providerId="AD" clId="Web-{440DFBE4-3572-42C5-8018-6E4490344E28}" dt="2021-04-07T10:55:45.375" v="5"/>
      <pc:docMkLst>
        <pc:docMk/>
      </pc:docMkLst>
      <pc:sldChg chg="modSp">
        <pc:chgData name="Reidulf Ekera" userId="S::reidulf.ekera@elvia.no::f4927be7-e749-48e9-8ea8-3ef03d59aa3f" providerId="AD" clId="Web-{440DFBE4-3572-42C5-8018-6E4490344E28}" dt="2021-04-07T10:55:45.375" v="5"/>
        <pc:sldMkLst>
          <pc:docMk/>
          <pc:sldMk cId="3191417455" sldId="264"/>
        </pc:sldMkLst>
        <pc:graphicFrameChg chg="mod modGraphic">
          <ac:chgData name="Reidulf Ekera" userId="S::reidulf.ekera@elvia.no::f4927be7-e749-48e9-8ea8-3ef03d59aa3f" providerId="AD" clId="Web-{440DFBE4-3572-42C5-8018-6E4490344E28}" dt="2021-04-07T10:55:45.375" v="5"/>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E1932435-595F-426B-8431-A4B1F4F609DD}"/>
    <pc:docChg chg="modSld">
      <pc:chgData name="Reidulf Ekera" userId="S::reidulf.ekera@elvia.no::f4927be7-e749-48e9-8ea8-3ef03d59aa3f" providerId="AD" clId="Web-{E1932435-595F-426B-8431-A4B1F4F609DD}" dt="2021-04-27T08:25:58.566" v="0"/>
      <pc:docMkLst>
        <pc:docMk/>
      </pc:docMkLst>
      <pc:sldChg chg="modSp">
        <pc:chgData name="Reidulf Ekera" userId="S::reidulf.ekera@elvia.no::f4927be7-e749-48e9-8ea8-3ef03d59aa3f" providerId="AD" clId="Web-{E1932435-595F-426B-8431-A4B1F4F609DD}" dt="2021-04-27T08:25:58.566" v="0"/>
        <pc:sldMkLst>
          <pc:docMk/>
          <pc:sldMk cId="3191417455" sldId="264"/>
        </pc:sldMkLst>
        <pc:graphicFrameChg chg="modGraphic">
          <ac:chgData name="Reidulf Ekera" userId="S::reidulf.ekera@elvia.no::f4927be7-e749-48e9-8ea8-3ef03d59aa3f" providerId="AD" clId="Web-{E1932435-595F-426B-8431-A4B1F4F609DD}" dt="2021-04-27T08:25:58.566" v="0"/>
          <ac:graphicFrameMkLst>
            <pc:docMk/>
            <pc:sldMk cId="3191417455" sldId="264"/>
            <ac:graphicFrameMk id="8" creationId="{9A7836F5-DA16-D742-81B8-273E5FA233B4}"/>
          </ac:graphicFrameMkLst>
        </pc:graphicFrameChg>
      </pc:sldChg>
    </pc:docChg>
  </pc:docChgLst>
  <pc:docChgLst>
    <pc:chgData name="Kjetil Utrimark" userId="1279c3cc-6e74-4314-a4cd-7d733113e553" providerId="ADAL" clId="{6046BD4F-0F0F-4924-9D56-1C53B281607B}"/>
    <pc:docChg chg="undo custSel addSld delSld modSld sldOrd">
      <pc:chgData name="Kjetil Utrimark" userId="1279c3cc-6e74-4314-a4cd-7d733113e553" providerId="ADAL" clId="{6046BD4F-0F0F-4924-9D56-1C53B281607B}" dt="2021-04-21T06:25:10.998" v="215" actId="732"/>
      <pc:docMkLst>
        <pc:docMk/>
      </pc:docMkLst>
      <pc:sldChg chg="addSp delSp modSp mod ord">
        <pc:chgData name="Kjetil Utrimark" userId="1279c3cc-6e74-4314-a4cd-7d733113e553" providerId="ADAL" clId="{6046BD4F-0F0F-4924-9D56-1C53B281607B}" dt="2021-04-21T06:25:10.998" v="215" actId="732"/>
        <pc:sldMkLst>
          <pc:docMk/>
          <pc:sldMk cId="3191417455" sldId="264"/>
        </pc:sldMkLst>
        <pc:spChg chg="add del mod">
          <ac:chgData name="Kjetil Utrimark" userId="1279c3cc-6e74-4314-a4cd-7d733113e553" providerId="ADAL" clId="{6046BD4F-0F0F-4924-9D56-1C53B281607B}" dt="2021-04-21T06:24:16.865" v="199" actId="478"/>
          <ac:spMkLst>
            <pc:docMk/>
            <pc:sldMk cId="3191417455" sldId="264"/>
            <ac:spMk id="10" creationId="{253E6B1F-B2D7-440B-AD2A-BDDC7E231FD6}"/>
          </ac:spMkLst>
        </pc:spChg>
        <pc:graphicFrameChg chg="modGraphic">
          <ac:chgData name="Kjetil Utrimark" userId="1279c3cc-6e74-4314-a4cd-7d733113e553" providerId="ADAL" clId="{6046BD4F-0F0F-4924-9D56-1C53B281607B}" dt="2021-04-21T06:17:14.176" v="165" actId="20577"/>
          <ac:graphicFrameMkLst>
            <pc:docMk/>
            <pc:sldMk cId="3191417455" sldId="264"/>
            <ac:graphicFrameMk id="6" creationId="{7C9E829E-CD53-9147-A035-47F021DC1DF2}"/>
          </ac:graphicFrameMkLst>
        </pc:graphicFrameChg>
        <pc:picChg chg="add del mod">
          <ac:chgData name="Kjetil Utrimark" userId="1279c3cc-6e74-4314-a4cd-7d733113e553" providerId="ADAL" clId="{6046BD4F-0F0F-4924-9D56-1C53B281607B}" dt="2021-04-21T06:24:38.515" v="211"/>
          <ac:picMkLst>
            <pc:docMk/>
            <pc:sldMk cId="3191417455" sldId="264"/>
            <ac:picMk id="3" creationId="{DE15A56D-A1B0-4FD9-BB2D-4A685B5642F8}"/>
          </ac:picMkLst>
        </pc:picChg>
        <pc:picChg chg="add del mod">
          <ac:chgData name="Kjetil Utrimark" userId="1279c3cc-6e74-4314-a4cd-7d733113e553" providerId="ADAL" clId="{6046BD4F-0F0F-4924-9D56-1C53B281607B}" dt="2021-04-21T06:24:37.086" v="208" actId="931"/>
          <ac:picMkLst>
            <pc:docMk/>
            <pc:sldMk cId="3191417455" sldId="264"/>
            <ac:picMk id="5" creationId="{94C1E08D-E7D3-4E81-82A9-3602866609DB}"/>
          </ac:picMkLst>
        </pc:picChg>
        <pc:picChg chg="add del mod ord modCrop">
          <ac:chgData name="Kjetil Utrimark" userId="1279c3cc-6e74-4314-a4cd-7d733113e553" providerId="ADAL" clId="{6046BD4F-0F0F-4924-9D56-1C53B281607B}" dt="2021-04-21T06:25:10.998" v="215" actId="732"/>
          <ac:picMkLst>
            <pc:docMk/>
            <pc:sldMk cId="3191417455" sldId="264"/>
            <ac:picMk id="13" creationId="{BBED0058-E83E-4D27-8CCB-598C245F871A}"/>
          </ac:picMkLst>
        </pc:picChg>
      </pc:sldChg>
      <pc:sldChg chg="addSp delSp modSp new del">
        <pc:chgData name="Kjetil Utrimark" userId="1279c3cc-6e74-4314-a4cd-7d733113e553" providerId="ADAL" clId="{6046BD4F-0F0F-4924-9D56-1C53B281607B}" dt="2021-04-21T06:24:15.490" v="198" actId="680"/>
        <pc:sldMkLst>
          <pc:docMk/>
          <pc:sldMk cId="101911056" sldId="265"/>
        </pc:sldMkLst>
        <pc:spChg chg="add del mod">
          <ac:chgData name="Kjetil Utrimark" userId="1279c3cc-6e74-4314-a4cd-7d733113e553" providerId="ADAL" clId="{6046BD4F-0F0F-4924-9D56-1C53B281607B}" dt="2021-04-21T06:24:14.450" v="197"/>
          <ac:spMkLst>
            <pc:docMk/>
            <pc:sldMk cId="101911056" sldId="265"/>
            <ac:spMk id="3" creationId="{C5881A76-768F-4FBD-908A-2250BE82921A}"/>
          </ac:spMkLst>
        </pc:spChg>
        <pc:spChg chg="add del mod">
          <ac:chgData name="Kjetil Utrimark" userId="1279c3cc-6e74-4314-a4cd-7d733113e553" providerId="ADAL" clId="{6046BD4F-0F0F-4924-9D56-1C53B281607B}" dt="2021-04-21T06:24:14.450" v="197"/>
          <ac:spMkLst>
            <pc:docMk/>
            <pc:sldMk cId="101911056" sldId="265"/>
            <ac:spMk id="5" creationId="{5160F3BD-321D-4C92-9770-D35BF3FBD4C9}"/>
          </ac:spMkLst>
        </pc:spChg>
        <pc:graphicFrameChg chg="add del mod">
          <ac:chgData name="Kjetil Utrimark" userId="1279c3cc-6e74-4314-a4cd-7d733113e553" providerId="ADAL" clId="{6046BD4F-0F0F-4924-9D56-1C53B281607B}" dt="2021-04-21T06:24:14.450" v="197"/>
          <ac:graphicFrameMkLst>
            <pc:docMk/>
            <pc:sldMk cId="101911056" sldId="265"/>
            <ac:graphicFrameMk id="4" creationId="{480C3805-0148-447F-BD07-8236FADF39C6}"/>
          </ac:graphicFrameMkLst>
        </pc:graphicFrameChg>
        <pc:graphicFrameChg chg="add del mod">
          <ac:chgData name="Kjetil Utrimark" userId="1279c3cc-6e74-4314-a4cd-7d733113e553" providerId="ADAL" clId="{6046BD4F-0F0F-4924-9D56-1C53B281607B}" dt="2021-04-21T06:24:14.450" v="197"/>
          <ac:graphicFrameMkLst>
            <pc:docMk/>
            <pc:sldMk cId="101911056" sldId="265"/>
            <ac:graphicFrameMk id="6" creationId="{F79DD806-3172-4B08-9103-FC8C6A8D86F4}"/>
          </ac:graphicFrameMkLst>
        </pc:graphicFrameChg>
      </pc:sldChg>
    </pc:docChg>
  </pc:docChgLst>
  <pc:docChgLst>
    <pc:chgData name="Reidulf Ekera" userId="S::reidulf.ekera@elvia.no::f4927be7-e749-48e9-8ea8-3ef03d59aa3f" providerId="AD" clId="Web-{FAAAD62C-CDD0-47A0-A550-F2446D7EA48C}"/>
    <pc:docChg chg="modSld">
      <pc:chgData name="Reidulf Ekera" userId="S::reidulf.ekera@elvia.no::f4927be7-e749-48e9-8ea8-3ef03d59aa3f" providerId="AD" clId="Web-{FAAAD62C-CDD0-47A0-A550-F2446D7EA48C}" dt="2021-04-26T08:03:15.494" v="11"/>
      <pc:docMkLst>
        <pc:docMk/>
      </pc:docMkLst>
      <pc:sldChg chg="modSp">
        <pc:chgData name="Reidulf Ekera" userId="S::reidulf.ekera@elvia.no::f4927be7-e749-48e9-8ea8-3ef03d59aa3f" providerId="AD" clId="Web-{FAAAD62C-CDD0-47A0-A550-F2446D7EA48C}" dt="2021-04-26T08:03:15.494" v="11"/>
        <pc:sldMkLst>
          <pc:docMk/>
          <pc:sldMk cId="3191417455" sldId="264"/>
        </pc:sldMkLst>
        <pc:graphicFrameChg chg="mod modGraphic">
          <ac:chgData name="Reidulf Ekera" userId="S::reidulf.ekera@elvia.no::f4927be7-e749-48e9-8ea8-3ef03d59aa3f" providerId="AD" clId="Web-{FAAAD62C-CDD0-47A0-A550-F2446D7EA48C}" dt="2021-04-26T08:03:15.494" v="11"/>
          <ac:graphicFrameMkLst>
            <pc:docMk/>
            <pc:sldMk cId="3191417455" sldId="264"/>
            <ac:graphicFrameMk id="6" creationId="{7C9E829E-CD53-9147-A035-47F021DC1DF2}"/>
          </ac:graphicFrameMkLst>
        </pc:graphicFrameChg>
      </pc:sldChg>
    </pc:docChg>
  </pc:docChgLst>
  <pc:docChgLst>
    <pc:chgData name="Reidulf Ekera" userId="f4927be7-e749-48e9-8ea8-3ef03d59aa3f" providerId="ADAL" clId="{00F3DE2A-5766-4989-9B78-562BFDEC97A5}"/>
    <pc:docChg chg="undo custSel modSld">
      <pc:chgData name="Reidulf Ekera" userId="f4927be7-e749-48e9-8ea8-3ef03d59aa3f" providerId="ADAL" clId="{00F3DE2A-5766-4989-9B78-562BFDEC97A5}" dt="2021-04-07T10:14:57.807" v="1724" actId="20577"/>
      <pc:docMkLst>
        <pc:docMk/>
      </pc:docMkLst>
      <pc:sldChg chg="addSp delSp modSp mod setBg">
        <pc:chgData name="Reidulf Ekera" userId="f4927be7-e749-48e9-8ea8-3ef03d59aa3f" providerId="ADAL" clId="{00F3DE2A-5766-4989-9B78-562BFDEC97A5}" dt="2021-04-07T10:14:57.807" v="1724" actId="20577"/>
        <pc:sldMkLst>
          <pc:docMk/>
          <pc:sldMk cId="3191417455" sldId="264"/>
        </pc:sldMkLst>
        <pc:spChg chg="del">
          <ac:chgData name="Reidulf Ekera" userId="f4927be7-e749-48e9-8ea8-3ef03d59aa3f" providerId="ADAL" clId="{00F3DE2A-5766-4989-9B78-562BFDEC97A5}" dt="2021-04-07T08:27:36.399" v="12" actId="478"/>
          <ac:spMkLst>
            <pc:docMk/>
            <pc:sldMk cId="3191417455" sldId="264"/>
            <ac:spMk id="3" creationId="{796AA78A-8CAD-479C-B3DB-CBAB1CD9900A}"/>
          </ac:spMkLst>
        </pc:spChg>
        <pc:spChg chg="del">
          <ac:chgData name="Reidulf Ekera" userId="f4927be7-e749-48e9-8ea8-3ef03d59aa3f" providerId="ADAL" clId="{00F3DE2A-5766-4989-9B78-562BFDEC97A5}" dt="2021-04-07T08:27:28.595" v="11" actId="478"/>
          <ac:spMkLst>
            <pc:docMk/>
            <pc:sldMk cId="3191417455" sldId="264"/>
            <ac:spMk id="4" creationId="{00FC8769-9746-405A-9C48-04EB23EAA860}"/>
          </ac:spMkLst>
        </pc:spChg>
        <pc:spChg chg="add del">
          <ac:chgData name="Reidulf Ekera" userId="f4927be7-e749-48e9-8ea8-3ef03d59aa3f" providerId="ADAL" clId="{00F3DE2A-5766-4989-9B78-562BFDEC97A5}" dt="2021-04-07T10:10:58.294" v="1655" actId="931"/>
          <ac:spMkLst>
            <pc:docMk/>
            <pc:sldMk cId="3191417455" sldId="264"/>
            <ac:spMk id="5" creationId="{357D348D-9334-48EE-A371-4335E1C96C8E}"/>
          </ac:spMkLst>
        </pc:spChg>
        <pc:spChg chg="mod">
          <ac:chgData name="Reidulf Ekera" userId="f4927be7-e749-48e9-8ea8-3ef03d59aa3f" providerId="ADAL" clId="{00F3DE2A-5766-4989-9B78-562BFDEC97A5}" dt="2021-04-07T08:27:18.585" v="10" actId="20577"/>
          <ac:spMkLst>
            <pc:docMk/>
            <pc:sldMk cId="3191417455" sldId="264"/>
            <ac:spMk id="7" creationId="{390954B9-808C-1649-AA9B-AD05571CDE77}"/>
          </ac:spMkLst>
        </pc:spChg>
        <pc:graphicFrameChg chg="modGraphic">
          <ac:chgData name="Reidulf Ekera" userId="f4927be7-e749-48e9-8ea8-3ef03d59aa3f" providerId="ADAL" clId="{00F3DE2A-5766-4989-9B78-562BFDEC97A5}" dt="2021-04-07T10:14:57.807" v="1724" actId="20577"/>
          <ac:graphicFrameMkLst>
            <pc:docMk/>
            <pc:sldMk cId="3191417455" sldId="264"/>
            <ac:graphicFrameMk id="6" creationId="{7C9E829E-CD53-9147-A035-47F021DC1DF2}"/>
          </ac:graphicFrameMkLst>
        </pc:graphicFrameChg>
        <pc:graphicFrameChg chg="modGraphic">
          <ac:chgData name="Reidulf Ekera" userId="f4927be7-e749-48e9-8ea8-3ef03d59aa3f" providerId="ADAL" clId="{00F3DE2A-5766-4989-9B78-562BFDEC97A5}" dt="2021-04-07T10:05:59.806" v="1654" actId="20577"/>
          <ac:graphicFrameMkLst>
            <pc:docMk/>
            <pc:sldMk cId="3191417455" sldId="264"/>
            <ac:graphicFrameMk id="8" creationId="{9A7836F5-DA16-D742-81B8-273E5FA233B4}"/>
          </ac:graphicFrameMkLst>
        </pc:graphicFrameChg>
        <pc:picChg chg="add del mod">
          <ac:chgData name="Reidulf Ekera" userId="f4927be7-e749-48e9-8ea8-3ef03d59aa3f" providerId="ADAL" clId="{00F3DE2A-5766-4989-9B78-562BFDEC97A5}" dt="2021-04-07T10:04:36.935" v="1635"/>
          <ac:picMkLst>
            <pc:docMk/>
            <pc:sldMk cId="3191417455" sldId="264"/>
            <ac:picMk id="9" creationId="{9AE28204-DBF8-4F51-9232-AC7CD6376F0A}"/>
          </ac:picMkLst>
        </pc:picChg>
        <pc:picChg chg="add mod">
          <ac:chgData name="Reidulf Ekera" userId="f4927be7-e749-48e9-8ea8-3ef03d59aa3f" providerId="ADAL" clId="{00F3DE2A-5766-4989-9B78-562BFDEC97A5}" dt="2021-04-07T10:05:16.502" v="1637"/>
          <ac:picMkLst>
            <pc:docMk/>
            <pc:sldMk cId="3191417455" sldId="264"/>
            <ac:picMk id="10" creationId="{2D8009DC-432B-42E8-B92A-D9706028546B}"/>
          </ac:picMkLst>
        </pc:picChg>
        <pc:picChg chg="add mod">
          <ac:chgData name="Reidulf Ekera" userId="f4927be7-e749-48e9-8ea8-3ef03d59aa3f" providerId="ADAL" clId="{00F3DE2A-5766-4989-9B78-562BFDEC97A5}" dt="2021-04-07T10:05:58.580" v="1653"/>
          <ac:picMkLst>
            <pc:docMk/>
            <pc:sldMk cId="3191417455" sldId="264"/>
            <ac:picMk id="11" creationId="{6B68A3BA-3352-42C2-AD87-8E32099C5991}"/>
          </ac:picMkLst>
        </pc:picChg>
        <pc:picChg chg="add mod">
          <ac:chgData name="Reidulf Ekera" userId="f4927be7-e749-48e9-8ea8-3ef03d59aa3f" providerId="ADAL" clId="{00F3DE2A-5766-4989-9B78-562BFDEC97A5}" dt="2021-04-07T10:13:45.018" v="1696"/>
          <ac:picMkLst>
            <pc:docMk/>
            <pc:sldMk cId="3191417455" sldId="264"/>
            <ac:picMk id="13" creationId="{BBED0058-E83E-4D27-8CCB-598C245F871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27.04.2021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27.04.2021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27.04.2021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27.04.2021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27.04.2021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27.04.2021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27.04.2021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27.04.2021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27.04.2021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27.04.2021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27.04.2021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27.04.2021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27.04.2021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27.04.2021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27.04.2021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27.04.2021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27.04.2021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27.04.2021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27.04.2021</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lassholder for bilde 12" descr="Et bilde som inneholder linjetegning&#10;&#10;Automatisk generert beskrivelse">
            <a:extLst>
              <a:ext uri="{FF2B5EF4-FFF2-40B4-BE49-F238E27FC236}">
                <a16:creationId xmlns:a16="http://schemas.microsoft.com/office/drawing/2014/main" id="{BBED0058-E83E-4D27-8CCB-598C245F871A}"/>
              </a:ext>
            </a:extLst>
          </p:cNvPr>
          <p:cNvPicPr preferRelativeResize="0">
            <a:picLocks noGrp="1"/>
          </p:cNvPicPr>
          <p:nvPr>
            <p:ph type="pic" sz="quarter" idx="15"/>
          </p:nvPr>
        </p:nvPicPr>
        <p:blipFill rotWithShape="1">
          <a:blip r:embed="rId2">
            <a:extLst>
              <a:ext uri="{28A0092B-C50C-407E-A947-70E740481C1C}">
                <a14:useLocalDpi xmlns:a14="http://schemas.microsoft.com/office/drawing/2010/main" val="0"/>
              </a:ext>
            </a:extLst>
          </a:blip>
          <a:srcRect l="-12822" t="1270" r="-961" b="23258"/>
          <a:stretch/>
        </p:blipFill>
        <p:spPr>
          <a:xfrm>
            <a:off x="5936876" y="1085850"/>
            <a:ext cx="2901227" cy="1707320"/>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931963599"/>
              </p:ext>
            </p:extLst>
          </p:nvPr>
        </p:nvGraphicFramePr>
        <p:xfrm>
          <a:off x="477366" y="1085850"/>
          <a:ext cx="5201914" cy="3543301"/>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dirty="0">
                          <a:solidFill>
                            <a:schemeClr val="lt1"/>
                          </a:solidFill>
                          <a:latin typeface="+mn-lt"/>
                          <a:ea typeface="+mn-ea"/>
                          <a:cs typeface="+mn-cs"/>
                        </a:rPr>
                        <a:t>08.jan. 2021– Befaring linjetrasé – Snuble fall</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999775">
                <a:tc>
                  <a:txBody>
                    <a:bodyPr/>
                    <a:lstStyle/>
                    <a:p>
                      <a:r>
                        <a:rPr lang="nb-NO" sz="1200" dirty="0"/>
                        <a:t>Hva</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kern="1200" dirty="0">
                          <a:latin typeface="Red Hat Text"/>
                        </a:rPr>
                        <a:t>Under befaring i forbindelse med rydding av linjetrasé falt skogrydder etter å ha snublet i stubbe. Raskt oppe igjen og fortsatte befaringen og anså uhellet som lite alvorlig. Lite smerte like etter uhellet, men smerten utviklet seg over tid og ble til hinder for normal arbeidsaktivitet. Oppsøkte derfor lege etter noen uker. </a:t>
                      </a:r>
                      <a:endParaRPr lang="nb-NO" sz="1000" b="0" i="0" kern="1200" dirty="0">
                        <a:latin typeface="Red Hat Text" panose="02010503040201060303" pitchFamily="2" charset="77"/>
                      </a:endParaRP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683423">
                <a:tc>
                  <a:txBody>
                    <a:bodyPr/>
                    <a:lstStyle/>
                    <a:p>
                      <a:r>
                        <a:rPr lang="nb-NO" sz="1200" dirty="0"/>
                        <a:t>Årsak(er)</a:t>
                      </a:r>
                    </a:p>
                  </a:txBody>
                  <a:tcPr marL="68580" marR="68580" marT="34290" marB="34290"/>
                </a:tc>
                <a:tc>
                  <a:txBody>
                    <a:bodyPr/>
                    <a:lstStyle/>
                    <a:p>
                      <a:r>
                        <a:rPr lang="nb-NO" sz="1000" b="0" i="0" noProof="0" dirty="0">
                          <a:latin typeface="Red Hat Text"/>
                        </a:rPr>
                        <a:t>Gikk og kikket opp på linjen og var uoppmerksom på hindringer i terrenget.</a:t>
                      </a:r>
                      <a:endParaRPr lang="nb-NO" sz="1000" b="0" i="0" dirty="0">
                        <a:latin typeface="Red Hat Text"/>
                      </a:endParaRPr>
                    </a:p>
                  </a:txBody>
                  <a:tcPr marL="68580" marR="68580" marT="34290" marB="34290"/>
                </a:tc>
                <a:extLst>
                  <a:ext uri="{0D108BD9-81ED-4DB2-BD59-A6C34878D82A}">
                    <a16:rowId xmlns:a16="http://schemas.microsoft.com/office/drawing/2014/main" val="350104361"/>
                  </a:ext>
                </a:extLst>
              </a:tr>
              <a:tr h="683423">
                <a:tc>
                  <a:txBody>
                    <a:bodyPr/>
                    <a:lstStyle/>
                    <a:p>
                      <a:r>
                        <a:rPr lang="nb-NO" sz="1200" dirty="0"/>
                        <a:t>Konsekvens</a:t>
                      </a:r>
                    </a:p>
                  </a:txBody>
                  <a:tcPr marL="68580" marR="68580" marT="34290" marB="34290"/>
                </a:tc>
                <a:tc>
                  <a:txBody>
                    <a:bodyPr/>
                    <a:lstStyle/>
                    <a:p>
                      <a:r>
                        <a:rPr lang="nb-NO" sz="1000" b="0" i="0">
                          <a:latin typeface="Red Hat Text"/>
                        </a:rPr>
                        <a:t>Videre legekonsultasjoner, </a:t>
                      </a:r>
                      <a:r>
                        <a:rPr lang="nb-NO" sz="1000" b="0" i="0" dirty="0">
                          <a:latin typeface="Red Hat Text"/>
                        </a:rPr>
                        <a:t>8 uker </a:t>
                      </a:r>
                      <a:r>
                        <a:rPr lang="nb-NO" sz="1000" b="0" i="0">
                          <a:latin typeface="Red Hat Text"/>
                        </a:rPr>
                        <a:t>etter hendelsen, </a:t>
                      </a:r>
                      <a:r>
                        <a:rPr lang="nb-NO" sz="1000" b="0" i="0" dirty="0">
                          <a:latin typeface="Red Hat Text"/>
                        </a:rPr>
                        <a:t>har vist at fallet resulterte i to avrevne sener i skulder. Operasjon var derfor påkrevet. Fravær 28 dager etter operasjonen.</a:t>
                      </a:r>
                    </a:p>
                  </a:txBody>
                  <a:tcPr marL="68580" marR="68580" marT="34290" marB="34290"/>
                </a:tc>
                <a:extLst>
                  <a:ext uri="{0D108BD9-81ED-4DB2-BD59-A6C34878D82A}">
                    <a16:rowId xmlns:a16="http://schemas.microsoft.com/office/drawing/2014/main" val="4066210839"/>
                  </a:ext>
                </a:extLst>
              </a:tr>
              <a:tr h="683423">
                <a:tc>
                  <a:txBody>
                    <a:bodyPr/>
                    <a:lstStyle/>
                    <a:p>
                      <a:r>
                        <a:rPr lang="nb-NO" sz="1200" dirty="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Lite trolig med mer alvorligere potensial av hendelsen.</a:t>
                      </a:r>
                      <a:endParaRPr lang="nb-NO" sz="1000" b="0" i="0" noProof="0" dirty="0">
                        <a:latin typeface="Red Hat Text" panose="02010503040201060303" pitchFamily="2" charset="77"/>
                        <a:cs typeface="Arial" panose="020B0604020202020204" pitchFamily="34" charset="0"/>
                      </a:endParaRP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23270</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773276241"/>
              </p:ext>
            </p:extLst>
          </p:nvPr>
        </p:nvGraphicFramePr>
        <p:xfrm>
          <a:off x="5986461" y="2828925"/>
          <a:ext cx="2851643" cy="1928776"/>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36196">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46403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Under befaring er det også viktig å ha bevissthet på hindringer og variasjoner i terrenget en ferdes i.</a:t>
                      </a:r>
                    </a:p>
                    <a:p>
                      <a:pPr marL="0" marR="0" lvl="0" indent="0" algn="l">
                        <a:lnSpc>
                          <a:spcPct val="100000"/>
                        </a:lnSpc>
                        <a:spcBef>
                          <a:spcPts val="0"/>
                        </a:spcBef>
                        <a:spcAft>
                          <a:spcPts val="0"/>
                        </a:spcAft>
                        <a:buClrTx/>
                        <a:buSzTx/>
                        <a:buNone/>
                      </a:pPr>
                      <a:endParaRPr lang="nb-NO" sz="1000" b="0" i="0" kern="1200" dirty="0">
                        <a:solidFill>
                          <a:schemeClr val="dk1"/>
                        </a:solidFill>
                        <a:latin typeface="Red Hat Text"/>
                        <a:ea typeface="+mn-ea"/>
                        <a:cs typeface="Arial"/>
                      </a:endParaRP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panose="02010503040201060303" pitchFamily="2" charset="77"/>
                          <a:ea typeface="+mn-ea"/>
                          <a:cs typeface="Arial"/>
                        </a:rPr>
                        <a:t>Viktig at hendelser meldes inn i henhold til rutine, og at skader konsulteres tidlig slik at eventuell behov og grad av behandling og rekonvalesens kan minimeres. </a:t>
                      </a:r>
                    </a:p>
                    <a:p>
                      <a:pPr marL="0" marR="0" lvl="0" indent="0" algn="l" defTabSz="914355"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000" b="0" i="0" kern="1200" dirty="0">
                          <a:solidFill>
                            <a:schemeClr val="dk1"/>
                          </a:solidFill>
                          <a:latin typeface="Red Hat Text" panose="02010503040201060303" pitchFamily="2" charset="77"/>
                          <a:ea typeface="+mn-ea"/>
                          <a:cs typeface="Arial"/>
                        </a:rPr>
                        <a:t> </a:t>
                      </a:r>
                    </a:p>
                    <a:p>
                      <a:endParaRPr lang="nb-NO" sz="1000" dirty="0"/>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8" ma:contentTypeDescription="Opprett et nytt dokument." ma:contentTypeScope="" ma:versionID="3922a91f6c3a69607b78090598cbbc3b">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5B5B1BAC-5AF3-426D-AD74-361DCA4992AF}">
  <ds:schemaRefs>
    <ds:schemaRef ds:uri="http://schemas.microsoft.com/office/2006/metadata/properties"/>
    <ds:schemaRef ds:uri="a8f0b6f9-2b67-4617-a70c-e96b3cb34168"/>
    <ds:schemaRef ds:uri="http://purl.org/dc/terms/"/>
    <ds:schemaRef ds:uri="bd6ed28d-af38-44fd-b7e0-25d28c6ead1c"/>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F16D834-E869-46C7-ABE3-004B6299D277}"/>
</file>

<file path=docProps/app.xml><?xml version="1.0" encoding="utf-8"?>
<Properties xmlns="http://schemas.openxmlformats.org/officeDocument/2006/extended-properties" xmlns:vt="http://schemas.openxmlformats.org/officeDocument/2006/docPropsVTypes">
  <Template>Presentasjonsmal Eidsiva Energi AS</Template>
  <TotalTime>1210</TotalTime>
  <Words>183</Words>
  <Application>Microsoft Office PowerPoint</Application>
  <PresentationFormat>Skjermfremvisning (16:9)</PresentationFormat>
  <Paragraphs>16</Paragraphs>
  <Slides>1</Slides>
  <Notes>0</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Reidulf Ekera</cp:lastModifiedBy>
  <cp:revision>22</cp:revision>
  <dcterms:created xsi:type="dcterms:W3CDTF">2017-08-30T13:22:09Z</dcterms:created>
  <dcterms:modified xsi:type="dcterms:W3CDTF">2021-04-27T08:25:59Z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xd_Signature">
    <vt:bool>false</vt:bool>
  </property>
  <property fmtid="{D5CDD505-2E9C-101B-9397-08002B2CF9AE}" pid="6" name="xd_ProgID">
    <vt:lpwstr/>
  </property>
  <property fmtid="{D5CDD505-2E9C-101B-9397-08002B2CF9AE}" pid="7" name="MigrationWizId">
    <vt:lpwstr>3ec29678-00b2-4473-9672-03e6e32961f2</vt:lpwstr>
  </property>
  <property fmtid="{D5CDD505-2E9C-101B-9397-08002B2CF9AE}" pid="8" name="TriggerFlowInfo">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y fmtid="{D5CDD505-2E9C-101B-9397-08002B2CF9AE}" pid="13" name="_ExtendedDescription">
    <vt:lpwstr/>
  </property>
</Properties>
</file>