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64" r:id="rId5"/>
    <p:sldId id="265" r:id="rId6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99C470-D33D-4620-98D4-E0DD42F4B3A5}" v="48" dt="2021-01-14T12:17:20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10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sen, Knut Henrik" userId="f63a76b6-4434-48fd-a45a-09d21dcba74f" providerId="ADAL" clId="{CEF36D50-B534-44E0-9C0F-C05F79E8B728}"/>
    <pc:docChg chg="addSld">
      <pc:chgData name="Nilsen, Knut Henrik" userId="f63a76b6-4434-48fd-a45a-09d21dcba74f" providerId="ADAL" clId="{CEF36D50-B534-44E0-9C0F-C05F79E8B728}" dt="2020-06-05T10:27:30.473" v="0" actId="680"/>
      <pc:docMkLst>
        <pc:docMk/>
      </pc:docMkLst>
      <pc:sldChg chg="new">
        <pc:chgData name="Nilsen, Knut Henrik" userId="f63a76b6-4434-48fd-a45a-09d21dcba74f" providerId="ADAL" clId="{CEF36D50-B534-44E0-9C0F-C05F79E8B728}" dt="2020-06-05T10:27:30.473" v="0" actId="680"/>
        <pc:sldMkLst>
          <pc:docMk/>
          <pc:sldMk cId="3857083000" sldId="265"/>
        </pc:sldMkLst>
      </pc:sldChg>
    </pc:docChg>
  </pc:docChgLst>
  <pc:docChgLst>
    <pc:chgData name="Kjetil Utrimark" userId="6f091d06-67e5-4f4b-9d6a-b40516eba41e" providerId="ADAL" clId="{6C8620CB-716C-4CEC-8B08-3A42B98D5E71}"/>
    <pc:docChg chg="undo custSel delSld modSld delMainMaster">
      <pc:chgData name="Kjetil Utrimark" userId="6f091d06-67e5-4f4b-9d6a-b40516eba41e" providerId="ADAL" clId="{6C8620CB-716C-4CEC-8B08-3A42B98D5E71}" dt="2020-06-30T20:12:21.179" v="202"/>
      <pc:docMkLst>
        <pc:docMk/>
      </pc:docMkLst>
      <pc:sldChg chg="addSp delSp modSp modAnim delCm">
        <pc:chgData name="Kjetil Utrimark" userId="6f091d06-67e5-4f4b-9d6a-b40516eba41e" providerId="ADAL" clId="{6C8620CB-716C-4CEC-8B08-3A42B98D5E71}" dt="2020-06-30T20:12:21.179" v="202"/>
        <pc:sldMkLst>
          <pc:docMk/>
          <pc:sldMk cId="3191417455" sldId="264"/>
        </pc:sldMkLst>
        <pc:spChg chg="mod">
          <ac:chgData name="Kjetil Utrimark" userId="6f091d06-67e5-4f4b-9d6a-b40516eba41e" providerId="ADAL" clId="{6C8620CB-716C-4CEC-8B08-3A42B98D5E71}" dt="2020-06-05T08:58:44.319" v="101" actId="14100"/>
          <ac:spMkLst>
            <pc:docMk/>
            <pc:sldMk cId="3191417455" sldId="264"/>
            <ac:spMk id="2" creationId="{093B2461-9510-46B3-8D5C-42F0E31EF96B}"/>
          </ac:spMkLst>
        </pc:spChg>
        <pc:spChg chg="add mod">
          <ac:chgData name="Kjetil Utrimark" userId="6f091d06-67e5-4f4b-9d6a-b40516eba41e" providerId="ADAL" clId="{6C8620CB-716C-4CEC-8B08-3A42B98D5E71}" dt="2020-06-10T15:04:19.402" v="173" actId="14100"/>
          <ac:spMkLst>
            <pc:docMk/>
            <pc:sldMk cId="3191417455" sldId="264"/>
            <ac:spMk id="3" creationId="{796AA78A-8CAD-479C-B3DB-CBAB1CD9900A}"/>
          </ac:spMkLst>
        </pc:spChg>
        <pc:spChg chg="add mod">
          <ac:chgData name="Kjetil Utrimark" userId="6f091d06-67e5-4f4b-9d6a-b40516eba41e" providerId="ADAL" clId="{6C8620CB-716C-4CEC-8B08-3A42B98D5E71}" dt="2020-06-10T15:05:02.121" v="180" actId="1076"/>
          <ac:spMkLst>
            <pc:docMk/>
            <pc:sldMk cId="3191417455" sldId="264"/>
            <ac:spMk id="4" creationId="{00FC8769-9746-405A-9C48-04EB23EAA860}"/>
          </ac:spMkLst>
        </pc:spChg>
        <pc:spChg chg="add del mod">
          <ac:chgData name="Kjetil Utrimark" userId="6f091d06-67e5-4f4b-9d6a-b40516eba41e" providerId="ADAL" clId="{6C8620CB-716C-4CEC-8B08-3A42B98D5E71}" dt="2020-06-19T06:09:38.305" v="193" actId="931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Kjetil Utrimark" userId="6f091d06-67e5-4f4b-9d6a-b40516eba41e" providerId="ADAL" clId="{6C8620CB-716C-4CEC-8B08-3A42B98D5E71}" dt="2020-06-19T06:09:37.870" v="191" actId="11529"/>
          <ac:spMkLst>
            <pc:docMk/>
            <pc:sldMk cId="3191417455" sldId="264"/>
            <ac:spMk id="11" creationId="{98BD7F54-724E-4DD0-8EE7-F4594B9E778A}"/>
          </ac:spMkLst>
        </pc:spChg>
        <pc:graphicFrameChg chg="mod modGraphic">
          <ac:chgData name="Kjetil Utrimark" userId="6f091d06-67e5-4f4b-9d6a-b40516eba41e" providerId="ADAL" clId="{6C8620CB-716C-4CEC-8B08-3A42B98D5E71}" dt="2020-06-19T15:04:54.299" v="20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6f091d06-67e5-4f4b-9d6a-b40516eba41e" providerId="ADAL" clId="{6C8620CB-716C-4CEC-8B08-3A42B98D5E71}" dt="2020-06-05T08:58:56.506" v="105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Kjetil Utrimark" userId="6f091d06-67e5-4f4b-9d6a-b40516eba41e" providerId="ADAL" clId="{6C8620CB-716C-4CEC-8B08-3A42B98D5E71}" dt="2020-06-19T06:09:38.305" v="193" actId="931"/>
          <ac:picMkLst>
            <pc:docMk/>
            <pc:sldMk cId="3191417455" sldId="264"/>
            <ac:picMk id="10" creationId="{07656426-A18A-4CD9-96BA-A9F63DB611FE}"/>
          </ac:picMkLst>
        </pc:picChg>
      </pc:sldChg>
      <pc:sldChg chg="addSp delSp modSp del delAnim modAnim">
        <pc:chgData name="Kjetil Utrimark" userId="6f091d06-67e5-4f4b-9d6a-b40516eba41e" providerId="ADAL" clId="{6C8620CB-716C-4CEC-8B08-3A42B98D5E71}" dt="2020-06-05T09:00:39.096" v="114" actId="2696"/>
        <pc:sldMkLst>
          <pc:docMk/>
          <pc:sldMk cId="631950423" sldId="512"/>
        </pc:sldMkLst>
        <pc:spChg chg="mod">
          <ac:chgData name="Kjetil Utrimark" userId="6f091d06-67e5-4f4b-9d6a-b40516eba41e" providerId="ADAL" clId="{6C8620CB-716C-4CEC-8B08-3A42B98D5E71}" dt="2020-06-05T07:21:31.519" v="68" actId="3064"/>
          <ac:spMkLst>
            <pc:docMk/>
            <pc:sldMk cId="631950423" sldId="512"/>
            <ac:spMk id="2" creationId="{F7A17D3F-3C8A-48CF-BF30-C75EC0A0EFBF}"/>
          </ac:spMkLst>
        </pc:spChg>
        <pc:spChg chg="del">
          <ac:chgData name="Kjetil Utrimark" userId="6f091d06-67e5-4f4b-9d6a-b40516eba41e" providerId="ADAL" clId="{6C8620CB-716C-4CEC-8B08-3A42B98D5E71}" dt="2020-06-05T08:01:55.310" v="83" actId="478"/>
          <ac:spMkLst>
            <pc:docMk/>
            <pc:sldMk cId="631950423" sldId="512"/>
            <ac:spMk id="3" creationId="{76DD292B-EA9A-412B-AB22-1275895B8736}"/>
          </ac:spMkLst>
        </pc:spChg>
        <pc:spChg chg="del mod">
          <ac:chgData name="Kjetil Utrimark" userId="6f091d06-67e5-4f4b-9d6a-b40516eba41e" providerId="ADAL" clId="{6C8620CB-716C-4CEC-8B08-3A42B98D5E71}" dt="2020-05-28T08:00:14.961" v="1" actId="11529"/>
          <ac:spMkLst>
            <pc:docMk/>
            <pc:sldMk cId="631950423" sldId="512"/>
            <ac:spMk id="4" creationId="{BA208694-FA5C-4E8E-BE8C-98382B9BA763}"/>
          </ac:spMkLst>
        </pc:spChg>
        <pc:spChg chg="add mod">
          <ac:chgData name="Kjetil Utrimark" userId="6f091d06-67e5-4f4b-9d6a-b40516eba41e" providerId="ADAL" clId="{6C8620CB-716C-4CEC-8B08-3A42B98D5E71}" dt="2020-06-05T08:02:15.741" v="88" actId="2085"/>
          <ac:spMkLst>
            <pc:docMk/>
            <pc:sldMk cId="631950423" sldId="512"/>
            <ac:spMk id="4" creationId="{C5737936-73F2-42FD-BB9A-3E2EAD1E6CDE}"/>
          </ac:spMkLst>
        </pc:spChg>
        <pc:spChg chg="mod">
          <ac:chgData name="Kjetil Utrimark" userId="6f091d06-67e5-4f4b-9d6a-b40516eba41e" providerId="ADAL" clId="{6C8620CB-716C-4CEC-8B08-3A42B98D5E71}" dt="2020-06-05T07:22:36.318" v="78" actId="1076"/>
          <ac:spMkLst>
            <pc:docMk/>
            <pc:sldMk cId="631950423" sldId="512"/>
            <ac:spMk id="7" creationId="{C6E9CC54-10AA-4E8C-9183-06E22442ABB6}"/>
          </ac:spMkLst>
        </pc:spChg>
        <pc:spChg chg="mod">
          <ac:chgData name="Kjetil Utrimark" userId="6f091d06-67e5-4f4b-9d6a-b40516eba41e" providerId="ADAL" clId="{6C8620CB-716C-4CEC-8B08-3A42B98D5E71}" dt="2020-06-05T07:29:36.846" v="81" actId="1076"/>
          <ac:spMkLst>
            <pc:docMk/>
            <pc:sldMk cId="631950423" sldId="512"/>
            <ac:spMk id="10" creationId="{B9352B17-1AED-4850-9371-CC4B8DFC2DF4}"/>
          </ac:spMkLst>
        </pc:spChg>
        <pc:spChg chg="add mod">
          <ac:chgData name="Kjetil Utrimark" userId="6f091d06-67e5-4f4b-9d6a-b40516eba41e" providerId="ADAL" clId="{6C8620CB-716C-4CEC-8B08-3A42B98D5E71}" dt="2020-06-05T07:15:29.024" v="9" actId="404"/>
          <ac:spMkLst>
            <pc:docMk/>
            <pc:sldMk cId="631950423" sldId="512"/>
            <ac:spMk id="11" creationId="{ECA50AF1-4455-4AC9-96F2-2C789B217689}"/>
          </ac:spMkLst>
        </pc:spChg>
        <pc:graphicFrameChg chg="del">
          <ac:chgData name="Kjetil Utrimark" userId="6f091d06-67e5-4f4b-9d6a-b40516eba41e" providerId="ADAL" clId="{6C8620CB-716C-4CEC-8B08-3A42B98D5E71}" dt="2020-06-05T07:21:46.789" v="69" actId="478"/>
          <ac:graphicFrameMkLst>
            <pc:docMk/>
            <pc:sldMk cId="631950423" sldId="512"/>
            <ac:graphicFrameMk id="6" creationId="{93C5D511-BAE9-4D9F-AC14-26A2AC328884}"/>
          </ac:graphicFrameMkLst>
        </pc:graphicFrameChg>
        <pc:graphicFrameChg chg="del mod modGraphic">
          <ac:chgData name="Kjetil Utrimark" userId="6f091d06-67e5-4f4b-9d6a-b40516eba41e" providerId="ADAL" clId="{6C8620CB-716C-4CEC-8B08-3A42B98D5E71}" dt="2020-06-05T07:19:29.120" v="55" actId="478"/>
          <ac:graphicFrameMkLst>
            <pc:docMk/>
            <pc:sldMk cId="631950423" sldId="512"/>
            <ac:graphicFrameMk id="8" creationId="{9AA3209F-62B5-4817-BFA2-8224A297D8CF}"/>
          </ac:graphicFrameMkLst>
        </pc:graphicFrameChg>
        <pc:graphicFrameChg chg="add mod modGraphic">
          <ac:chgData name="Kjetil Utrimark" userId="6f091d06-67e5-4f4b-9d6a-b40516eba41e" providerId="ADAL" clId="{6C8620CB-716C-4CEC-8B08-3A42B98D5E71}" dt="2020-06-05T07:22:40.556" v="79" actId="14100"/>
          <ac:graphicFrameMkLst>
            <pc:docMk/>
            <pc:sldMk cId="631950423" sldId="512"/>
            <ac:graphicFrameMk id="12" creationId="{0A93C096-5AFD-43F5-8548-0D2ABE71EB59}"/>
          </ac:graphicFrameMkLst>
        </pc:graphicFrameChg>
        <pc:graphicFrameChg chg="add mod modGraphic">
          <ac:chgData name="Kjetil Utrimark" userId="6f091d06-67e5-4f4b-9d6a-b40516eba41e" providerId="ADAL" clId="{6C8620CB-716C-4CEC-8B08-3A42B98D5E71}" dt="2020-06-05T07:22:26.475" v="77" actId="1076"/>
          <ac:graphicFrameMkLst>
            <pc:docMk/>
            <pc:sldMk cId="631950423" sldId="512"/>
            <ac:graphicFrameMk id="13" creationId="{A97517DE-2CD7-4DC5-8554-C066B120BE3D}"/>
          </ac:graphicFrameMkLst>
        </pc:graphicFrameChg>
        <pc:picChg chg="add del">
          <ac:chgData name="Kjetil Utrimark" userId="6f091d06-67e5-4f4b-9d6a-b40516eba41e" providerId="ADAL" clId="{6C8620CB-716C-4CEC-8B08-3A42B98D5E71}" dt="2020-06-05T08:01:56.811" v="84" actId="478"/>
          <ac:picMkLst>
            <pc:docMk/>
            <pc:sldMk cId="631950423" sldId="512"/>
            <ac:picMk id="9" creationId="{55ED5B7B-619F-4466-8C3B-4A682461AD22}"/>
          </ac:picMkLst>
        </pc:picChg>
        <pc:picChg chg="add mod">
          <ac:chgData name="Kjetil Utrimark" userId="6f091d06-67e5-4f4b-9d6a-b40516eba41e" providerId="ADAL" clId="{6C8620CB-716C-4CEC-8B08-3A42B98D5E71}" dt="2020-06-05T08:02:04.827" v="86" actId="1076"/>
          <ac:picMkLst>
            <pc:docMk/>
            <pc:sldMk cId="631950423" sldId="512"/>
            <ac:picMk id="14" creationId="{A1E27176-FE2B-4C0A-8EE6-F52C1FA7CDFD}"/>
          </ac:picMkLst>
        </pc:picChg>
      </pc:sldChg>
      <pc:sldMasterChg chg="del delSldLayout">
        <pc:chgData name="Kjetil Utrimark" userId="6f091d06-67e5-4f4b-9d6a-b40516eba41e" providerId="ADAL" clId="{6C8620CB-716C-4CEC-8B08-3A42B98D5E71}" dt="2020-06-05T09:00:39.112" v="125" actId="2696"/>
        <pc:sldMasterMkLst>
          <pc:docMk/>
          <pc:sldMasterMk cId="3436267529" sldId="2147483660"/>
        </pc:sldMasterMkLst>
        <pc:sldLayoutChg chg="del">
          <pc:chgData name="Kjetil Utrimark" userId="6f091d06-67e5-4f4b-9d6a-b40516eba41e" providerId="ADAL" clId="{6C8620CB-716C-4CEC-8B08-3A42B98D5E71}" dt="2020-06-05T09:00:39.098" v="115" actId="2696"/>
          <pc:sldLayoutMkLst>
            <pc:docMk/>
            <pc:sldMasterMk cId="3436267529" sldId="2147483660"/>
            <pc:sldLayoutMk cId="3427822741" sldId="2147483661"/>
          </pc:sldLayoutMkLst>
        </pc:sldLayoutChg>
        <pc:sldLayoutChg chg="del">
          <pc:chgData name="Kjetil Utrimark" userId="6f091d06-67e5-4f4b-9d6a-b40516eba41e" providerId="ADAL" clId="{6C8620CB-716C-4CEC-8B08-3A42B98D5E71}" dt="2020-06-05T09:00:39.102" v="116" actId="2696"/>
          <pc:sldLayoutMkLst>
            <pc:docMk/>
            <pc:sldMasterMk cId="3436267529" sldId="2147483660"/>
            <pc:sldLayoutMk cId="2738788797" sldId="2147483662"/>
          </pc:sldLayoutMkLst>
        </pc:sldLayoutChg>
        <pc:sldLayoutChg chg="del">
          <pc:chgData name="Kjetil Utrimark" userId="6f091d06-67e5-4f4b-9d6a-b40516eba41e" providerId="ADAL" clId="{6C8620CB-716C-4CEC-8B08-3A42B98D5E71}" dt="2020-06-05T09:00:39.105" v="118" actId="2696"/>
          <pc:sldLayoutMkLst>
            <pc:docMk/>
            <pc:sldMasterMk cId="3436267529" sldId="2147483660"/>
            <pc:sldLayoutMk cId="853909167" sldId="2147483663"/>
          </pc:sldLayoutMkLst>
        </pc:sldLayoutChg>
        <pc:sldLayoutChg chg="del">
          <pc:chgData name="Kjetil Utrimark" userId="6f091d06-67e5-4f4b-9d6a-b40516eba41e" providerId="ADAL" clId="{6C8620CB-716C-4CEC-8B08-3A42B98D5E71}" dt="2020-06-05T09:00:39.108" v="121" actId="2696"/>
          <pc:sldLayoutMkLst>
            <pc:docMk/>
            <pc:sldMasterMk cId="3436267529" sldId="2147483660"/>
            <pc:sldLayoutMk cId="4078884980" sldId="2147483664"/>
          </pc:sldLayoutMkLst>
        </pc:sldLayoutChg>
        <pc:sldLayoutChg chg="del">
          <pc:chgData name="Kjetil Utrimark" userId="6f091d06-67e5-4f4b-9d6a-b40516eba41e" providerId="ADAL" clId="{6C8620CB-716C-4CEC-8B08-3A42B98D5E71}" dt="2020-06-05T09:00:39.109" v="122" actId="2696"/>
          <pc:sldLayoutMkLst>
            <pc:docMk/>
            <pc:sldMasterMk cId="3436267529" sldId="2147483660"/>
            <pc:sldLayoutMk cId="3278148345" sldId="2147483665"/>
          </pc:sldLayoutMkLst>
        </pc:sldLayoutChg>
        <pc:sldLayoutChg chg="del">
          <pc:chgData name="Kjetil Utrimark" userId="6f091d06-67e5-4f4b-9d6a-b40516eba41e" providerId="ADAL" clId="{6C8620CB-716C-4CEC-8B08-3A42B98D5E71}" dt="2020-06-05T09:00:39.110" v="123" actId="2696"/>
          <pc:sldLayoutMkLst>
            <pc:docMk/>
            <pc:sldMasterMk cId="3436267529" sldId="2147483660"/>
            <pc:sldLayoutMk cId="3924807120" sldId="2147483666"/>
          </pc:sldLayoutMkLst>
        </pc:sldLayoutChg>
        <pc:sldLayoutChg chg="del">
          <pc:chgData name="Kjetil Utrimark" userId="6f091d06-67e5-4f4b-9d6a-b40516eba41e" providerId="ADAL" clId="{6C8620CB-716C-4CEC-8B08-3A42B98D5E71}" dt="2020-06-05T09:00:39.110" v="124" actId="2696"/>
          <pc:sldLayoutMkLst>
            <pc:docMk/>
            <pc:sldMasterMk cId="3436267529" sldId="2147483660"/>
            <pc:sldLayoutMk cId="2785982116" sldId="2147483667"/>
          </pc:sldLayoutMkLst>
        </pc:sldLayoutChg>
        <pc:sldLayoutChg chg="del">
          <pc:chgData name="Kjetil Utrimark" userId="6f091d06-67e5-4f4b-9d6a-b40516eba41e" providerId="ADAL" clId="{6C8620CB-716C-4CEC-8B08-3A42B98D5E71}" dt="2020-06-05T09:00:39.106" v="119" actId="2696"/>
          <pc:sldLayoutMkLst>
            <pc:docMk/>
            <pc:sldMasterMk cId="3436267529" sldId="2147483660"/>
            <pc:sldLayoutMk cId="3200897024" sldId="2147483670"/>
          </pc:sldLayoutMkLst>
        </pc:sldLayoutChg>
        <pc:sldLayoutChg chg="del">
          <pc:chgData name="Kjetil Utrimark" userId="6f091d06-67e5-4f4b-9d6a-b40516eba41e" providerId="ADAL" clId="{6C8620CB-716C-4CEC-8B08-3A42B98D5E71}" dt="2020-06-05T09:00:39.107" v="120" actId="2696"/>
          <pc:sldLayoutMkLst>
            <pc:docMk/>
            <pc:sldMasterMk cId="3436267529" sldId="2147483660"/>
            <pc:sldLayoutMk cId="1050929824" sldId="2147483671"/>
          </pc:sldLayoutMkLst>
        </pc:sldLayoutChg>
        <pc:sldLayoutChg chg="del">
          <pc:chgData name="Kjetil Utrimark" userId="6f091d06-67e5-4f4b-9d6a-b40516eba41e" providerId="ADAL" clId="{6C8620CB-716C-4CEC-8B08-3A42B98D5E71}" dt="2020-06-05T09:00:39.103" v="117" actId="2696"/>
          <pc:sldLayoutMkLst>
            <pc:docMk/>
            <pc:sldMasterMk cId="3436267529" sldId="2147483660"/>
            <pc:sldLayoutMk cId="2769953254" sldId="2147483672"/>
          </pc:sldLayoutMkLst>
        </pc:sldLayoutChg>
      </pc:sldMasterChg>
    </pc:docChg>
  </pc:docChgLst>
  <pc:docChgLst>
    <pc:chgData name="Kjetil Utrimark" userId="S::kjetil.utrimark_hafslund.no#ext#@eidsivaenergi.onmicrosoft.com::3812b60a-3a5a-45ac-b073-f752987cfaf1" providerId="AD" clId="Web-{98C36F87-73BA-41AC-B7B3-89356A0F76FF}"/>
    <pc:docChg chg="delSld">
      <pc:chgData name="Kjetil Utrimark" userId="S::kjetil.utrimark_hafslund.no#ext#@eidsivaenergi.onmicrosoft.com::3812b60a-3a5a-45ac-b073-f752987cfaf1" providerId="AD" clId="Web-{98C36F87-73BA-41AC-B7B3-89356A0F76FF}" dt="2020-06-09T07:29:49.569" v="0"/>
      <pc:docMkLst>
        <pc:docMk/>
      </pc:docMkLst>
      <pc:sldChg chg="del">
        <pc:chgData name="Kjetil Utrimark" userId="S::kjetil.utrimark_hafslund.no#ext#@eidsivaenergi.onmicrosoft.com::3812b60a-3a5a-45ac-b073-f752987cfaf1" providerId="AD" clId="Web-{98C36F87-73BA-41AC-B7B3-89356A0F76FF}" dt="2020-06-09T07:29:49.569" v="0"/>
        <pc:sldMkLst>
          <pc:docMk/>
          <pc:sldMk cId="3857083000" sldId="265"/>
        </pc:sldMkLst>
      </pc:sldChg>
    </pc:docChg>
  </pc:docChgLst>
  <pc:docChgLst>
    <pc:chgData name="Kjetil Utrimark" userId="6f091d06-67e5-4f4b-9d6a-b40516eba41e" providerId="ADAL" clId="{3E99C470-D33D-4620-98D4-E0DD42F4B3A5}"/>
    <pc:docChg chg="undo custSel addSld modSld">
      <pc:chgData name="Kjetil Utrimark" userId="6f091d06-67e5-4f4b-9d6a-b40516eba41e" providerId="ADAL" clId="{3E99C470-D33D-4620-98D4-E0DD42F4B3A5}" dt="2021-01-15T07:26:57.883" v="3203" actId="20577"/>
      <pc:docMkLst>
        <pc:docMk/>
      </pc:docMkLst>
      <pc:sldChg chg="addSp delSp modSp">
        <pc:chgData name="Kjetil Utrimark" userId="6f091d06-67e5-4f4b-9d6a-b40516eba41e" providerId="ADAL" clId="{3E99C470-D33D-4620-98D4-E0DD42F4B3A5}" dt="2021-01-15T07:25:29.724" v="3177" actId="20577"/>
        <pc:sldMkLst>
          <pc:docMk/>
          <pc:sldMk cId="3191417455" sldId="264"/>
        </pc:sldMkLst>
        <pc:spChg chg="mod">
          <ac:chgData name="Kjetil Utrimark" userId="6f091d06-67e5-4f4b-9d6a-b40516eba41e" providerId="ADAL" clId="{3E99C470-D33D-4620-98D4-E0DD42F4B3A5}" dt="2021-01-14T12:17:09.600" v="3149" actId="14100"/>
          <ac:spMkLst>
            <pc:docMk/>
            <pc:sldMk cId="3191417455" sldId="264"/>
            <ac:spMk id="2" creationId="{093B2461-9510-46B3-8D5C-42F0E31EF96B}"/>
          </ac:spMkLst>
        </pc:spChg>
        <pc:spChg chg="del">
          <ac:chgData name="Kjetil Utrimark" userId="6f091d06-67e5-4f4b-9d6a-b40516eba41e" providerId="ADAL" clId="{3E99C470-D33D-4620-98D4-E0DD42F4B3A5}" dt="2021-01-13T13:58:58.441" v="6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Kjetil Utrimark" userId="6f091d06-67e5-4f4b-9d6a-b40516eba41e" providerId="ADAL" clId="{3E99C470-D33D-4620-98D4-E0DD42F4B3A5}" dt="2021-01-13T13:58:52.897" v="5" actId="478"/>
          <ac:spMkLst>
            <pc:docMk/>
            <pc:sldMk cId="3191417455" sldId="264"/>
            <ac:spMk id="4" creationId="{00FC8769-9746-405A-9C48-04EB23EAA860}"/>
          </ac:spMkLst>
        </pc:spChg>
        <pc:spChg chg="add del">
          <ac:chgData name="Kjetil Utrimark" userId="6f091d06-67e5-4f4b-9d6a-b40516eba41e" providerId="ADAL" clId="{3E99C470-D33D-4620-98D4-E0DD42F4B3A5}" dt="2021-01-13T14:51:20.977" v="711" actId="478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Kjetil Utrimark" userId="6f091d06-67e5-4f4b-9d6a-b40516eba41e" providerId="ADAL" clId="{3E99C470-D33D-4620-98D4-E0DD42F4B3A5}" dt="2021-01-13T13:58:41.679" v="4" actId="20577"/>
          <ac:spMkLst>
            <pc:docMk/>
            <pc:sldMk cId="3191417455" sldId="264"/>
            <ac:spMk id="7" creationId="{390954B9-808C-1649-AA9B-AD05571CDE77}"/>
          </ac:spMkLst>
        </pc:spChg>
        <pc:spChg chg="add del">
          <ac:chgData name="Kjetil Utrimark" userId="6f091d06-67e5-4f4b-9d6a-b40516eba41e" providerId="ADAL" clId="{3E99C470-D33D-4620-98D4-E0DD42F4B3A5}" dt="2021-01-13T14:17:21.114" v="75"/>
          <ac:spMkLst>
            <pc:docMk/>
            <pc:sldMk cId="3191417455" sldId="264"/>
            <ac:spMk id="9" creationId="{0E2E05E3-8145-4E0B-8972-DD8229B45D20}"/>
          </ac:spMkLst>
        </pc:spChg>
        <pc:spChg chg="add del">
          <ac:chgData name="Kjetil Utrimark" userId="6f091d06-67e5-4f4b-9d6a-b40516eba41e" providerId="ADAL" clId="{3E99C470-D33D-4620-98D4-E0DD42F4B3A5}" dt="2021-01-13T14:17:24.191" v="77"/>
          <ac:spMkLst>
            <pc:docMk/>
            <pc:sldMk cId="3191417455" sldId="264"/>
            <ac:spMk id="10" creationId="{7C658A62-88F4-4A1F-AF09-920D73D4EEF4}"/>
          </ac:spMkLst>
        </pc:spChg>
        <pc:spChg chg="add del mod">
          <ac:chgData name="Kjetil Utrimark" userId="6f091d06-67e5-4f4b-9d6a-b40516eba41e" providerId="ADAL" clId="{3E99C470-D33D-4620-98D4-E0DD42F4B3A5}" dt="2021-01-13T14:50:30.224" v="696" actId="478"/>
          <ac:spMkLst>
            <pc:docMk/>
            <pc:sldMk cId="3191417455" sldId="264"/>
            <ac:spMk id="14" creationId="{04002830-41E4-4EEC-B7E3-0E03B93936AE}"/>
          </ac:spMkLst>
        </pc:spChg>
        <pc:spChg chg="add del mod">
          <ac:chgData name="Kjetil Utrimark" userId="6f091d06-67e5-4f4b-9d6a-b40516eba41e" providerId="ADAL" clId="{3E99C470-D33D-4620-98D4-E0DD42F4B3A5}" dt="2021-01-13T14:50:24.910" v="693" actId="478"/>
          <ac:spMkLst>
            <pc:docMk/>
            <pc:sldMk cId="3191417455" sldId="264"/>
            <ac:spMk id="18" creationId="{23A02462-B398-4581-AF8D-6C7A8D0BEB20}"/>
          </ac:spMkLst>
        </pc:spChg>
        <pc:spChg chg="add del mod">
          <ac:chgData name="Kjetil Utrimark" userId="6f091d06-67e5-4f4b-9d6a-b40516eba41e" providerId="ADAL" clId="{3E99C470-D33D-4620-98D4-E0DD42F4B3A5}" dt="2021-01-13T14:50:35.215" v="698" actId="478"/>
          <ac:spMkLst>
            <pc:docMk/>
            <pc:sldMk cId="3191417455" sldId="264"/>
            <ac:spMk id="20" creationId="{0D2F7C08-8420-4625-8E31-FF69E259E39E}"/>
          </ac:spMkLst>
        </pc:spChg>
        <pc:graphicFrameChg chg="mod modGraphic">
          <ac:chgData name="Kjetil Utrimark" userId="6f091d06-67e5-4f4b-9d6a-b40516eba41e" providerId="ADAL" clId="{3E99C470-D33D-4620-98D4-E0DD42F4B3A5}" dt="2021-01-14T12:17:26.123" v="3153" actId="14734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6f091d06-67e5-4f4b-9d6a-b40516eba41e" providerId="ADAL" clId="{3E99C470-D33D-4620-98D4-E0DD42F4B3A5}" dt="2021-01-15T07:25:29.724" v="3177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Kjetil Utrimark" userId="6f091d06-67e5-4f4b-9d6a-b40516eba41e" providerId="ADAL" clId="{3E99C470-D33D-4620-98D4-E0DD42F4B3A5}" dt="2021-01-13T14:50:37.473" v="700" actId="931"/>
          <ac:picMkLst>
            <pc:docMk/>
            <pc:sldMk cId="3191417455" sldId="264"/>
            <ac:picMk id="12" creationId="{2DB6A3DF-F20C-4845-9C8B-8CACC739F9A9}"/>
          </ac:picMkLst>
        </pc:picChg>
        <pc:picChg chg="add del mod">
          <ac:chgData name="Kjetil Utrimark" userId="6f091d06-67e5-4f4b-9d6a-b40516eba41e" providerId="ADAL" clId="{3E99C470-D33D-4620-98D4-E0DD42F4B3A5}" dt="2021-01-13T14:50:25.820" v="695" actId="931"/>
          <ac:picMkLst>
            <pc:docMk/>
            <pc:sldMk cId="3191417455" sldId="264"/>
            <ac:picMk id="16" creationId="{76EA53A4-84FB-49DB-8BB9-F5976B8E4C07}"/>
          </ac:picMkLst>
        </pc:picChg>
        <pc:picChg chg="add mod">
          <ac:chgData name="Kjetil Utrimark" userId="6f091d06-67e5-4f4b-9d6a-b40516eba41e" providerId="ADAL" clId="{3E99C470-D33D-4620-98D4-E0DD42F4B3A5}" dt="2021-01-13T21:33:18.534" v="1935" actId="14100"/>
          <ac:picMkLst>
            <pc:docMk/>
            <pc:sldMk cId="3191417455" sldId="264"/>
            <ac:picMk id="21" creationId="{2E13AA95-AB8F-4BC1-8C20-61F24A1D35DA}"/>
          </ac:picMkLst>
        </pc:picChg>
      </pc:sldChg>
      <pc:sldChg chg="addSp delSp modSp add">
        <pc:chgData name="Kjetil Utrimark" userId="6f091d06-67e5-4f4b-9d6a-b40516eba41e" providerId="ADAL" clId="{3E99C470-D33D-4620-98D4-E0DD42F4B3A5}" dt="2021-01-15T07:26:57.883" v="3203" actId="20577"/>
        <pc:sldMkLst>
          <pc:docMk/>
          <pc:sldMk cId="12870333" sldId="265"/>
        </pc:sldMkLst>
        <pc:spChg chg="mod">
          <ac:chgData name="Kjetil Utrimark" userId="6f091d06-67e5-4f4b-9d6a-b40516eba41e" providerId="ADAL" clId="{3E99C470-D33D-4620-98D4-E0DD42F4B3A5}" dt="2021-01-13T21:56:23.291" v="2088" actId="20577"/>
          <ac:spMkLst>
            <pc:docMk/>
            <pc:sldMk cId="12870333" sldId="265"/>
            <ac:spMk id="2" creationId="{093B2461-9510-46B3-8D5C-42F0E31EF96B}"/>
          </ac:spMkLst>
        </pc:spChg>
        <pc:spChg chg="add del">
          <ac:chgData name="Kjetil Utrimark" userId="6f091d06-67e5-4f4b-9d6a-b40516eba41e" providerId="ADAL" clId="{3E99C470-D33D-4620-98D4-E0DD42F4B3A5}" dt="2021-01-13T21:57:57.457" v="2091" actId="931"/>
          <ac:spMkLst>
            <pc:docMk/>
            <pc:sldMk cId="12870333" sldId="265"/>
            <ac:spMk id="5" creationId="{357D348D-9334-48EE-A371-4335E1C96C8E}"/>
          </ac:spMkLst>
        </pc:spChg>
        <pc:spChg chg="add del mod">
          <ac:chgData name="Kjetil Utrimark" userId="6f091d06-67e5-4f4b-9d6a-b40516eba41e" providerId="ADAL" clId="{3E99C470-D33D-4620-98D4-E0DD42F4B3A5}" dt="2021-01-13T21:59:48.807" v="2104" actId="478"/>
          <ac:spMkLst>
            <pc:docMk/>
            <pc:sldMk cId="12870333" sldId="265"/>
            <ac:spMk id="11" creationId="{EEBAA9D0-3FC3-444A-89B4-FA9828BF6B57}"/>
          </ac:spMkLst>
        </pc:spChg>
        <pc:spChg chg="add del mod">
          <ac:chgData name="Kjetil Utrimark" userId="6f091d06-67e5-4f4b-9d6a-b40516eba41e" providerId="ADAL" clId="{3E99C470-D33D-4620-98D4-E0DD42F4B3A5}" dt="2021-01-14T12:15:08.445" v="3142" actId="478"/>
          <ac:spMkLst>
            <pc:docMk/>
            <pc:sldMk cId="12870333" sldId="265"/>
            <ac:spMk id="13" creationId="{8C931F6E-9FAD-4A07-BF90-B97243058100}"/>
          </ac:spMkLst>
        </pc:spChg>
        <pc:graphicFrameChg chg="mod modGraphic">
          <ac:chgData name="Kjetil Utrimark" userId="6f091d06-67e5-4f4b-9d6a-b40516eba41e" providerId="ADAL" clId="{3E99C470-D33D-4620-98D4-E0DD42F4B3A5}" dt="2021-01-14T12:11:04.791" v="3123" actId="6549"/>
          <ac:graphicFrameMkLst>
            <pc:docMk/>
            <pc:sldMk cId="12870333" sldId="265"/>
            <ac:graphicFrameMk id="6" creationId="{7C9E829E-CD53-9147-A035-47F021DC1DF2}"/>
          </ac:graphicFrameMkLst>
        </pc:graphicFrameChg>
        <pc:graphicFrameChg chg="mod ord modGraphic">
          <ac:chgData name="Kjetil Utrimark" userId="6f091d06-67e5-4f4b-9d6a-b40516eba41e" providerId="ADAL" clId="{3E99C470-D33D-4620-98D4-E0DD42F4B3A5}" dt="2021-01-15T07:26:57.883" v="3203" actId="20577"/>
          <ac:graphicFrameMkLst>
            <pc:docMk/>
            <pc:sldMk cId="12870333" sldId="265"/>
            <ac:graphicFrameMk id="8" creationId="{9A7836F5-DA16-D742-81B8-273E5FA233B4}"/>
          </ac:graphicFrameMkLst>
        </pc:graphicFrameChg>
        <pc:picChg chg="add del mod">
          <ac:chgData name="Kjetil Utrimark" userId="6f091d06-67e5-4f4b-9d6a-b40516eba41e" providerId="ADAL" clId="{3E99C470-D33D-4620-98D4-E0DD42F4B3A5}" dt="2021-01-13T22:35:52.452" v="3068" actId="478"/>
          <ac:picMkLst>
            <pc:docMk/>
            <pc:sldMk cId="12870333" sldId="265"/>
            <ac:picMk id="4" creationId="{B4B35842-B7FB-4F52-8B89-9D5CFC578EBE}"/>
          </ac:picMkLst>
        </pc:picChg>
        <pc:picChg chg="add del">
          <ac:chgData name="Kjetil Utrimark" userId="6f091d06-67e5-4f4b-9d6a-b40516eba41e" providerId="ADAL" clId="{3E99C470-D33D-4620-98D4-E0DD42F4B3A5}" dt="2021-01-13T21:57:14.172" v="2090"/>
          <ac:picMkLst>
            <pc:docMk/>
            <pc:sldMk cId="12870333" sldId="265"/>
            <ac:picMk id="9" creationId="{94BBF022-AB0C-41DC-B77F-29841CB15604}"/>
          </ac:picMkLst>
        </pc:picChg>
        <pc:picChg chg="add mod">
          <ac:chgData name="Kjetil Utrimark" userId="6f091d06-67e5-4f4b-9d6a-b40516eba41e" providerId="ADAL" clId="{3E99C470-D33D-4620-98D4-E0DD42F4B3A5}" dt="2021-01-14T12:15:16.840" v="3144" actId="1076"/>
          <ac:picMkLst>
            <pc:docMk/>
            <pc:sldMk cId="12870333" sldId="265"/>
            <ac:picMk id="10" creationId="{ADC9BB0C-C01C-4AFC-9496-677742147F5C}"/>
          </ac:picMkLst>
        </pc:picChg>
      </pc:sldChg>
    </pc:docChg>
  </pc:docChgLst>
  <pc:docChgLst>
    <pc:chgData name="Kjetil Utrimark" userId="S::kjetil.utrimark_hafslund.no#ext#@eidsivaenergi.onmicrosoft.com::3812b60a-3a5a-45ac-b073-f752987cfaf1" providerId="AD" clId="Web-{B393828F-3BBC-47A3-8CC7-85CE4110AE1A}"/>
    <pc:docChg chg="modSld">
      <pc:chgData name="Kjetil Utrimark" userId="S::kjetil.utrimark_hafslund.no#ext#@eidsivaenergi.onmicrosoft.com::3812b60a-3a5a-45ac-b073-f752987cfaf1" providerId="AD" clId="Web-{B393828F-3BBC-47A3-8CC7-85CE4110AE1A}" dt="2020-06-05T09:08:25.859" v="0"/>
      <pc:docMkLst>
        <pc:docMk/>
      </pc:docMkLst>
      <pc:sldChg chg="modSp">
        <pc:chgData name="Kjetil Utrimark" userId="S::kjetil.utrimark_hafslund.no#ext#@eidsivaenergi.onmicrosoft.com::3812b60a-3a5a-45ac-b073-f752987cfaf1" providerId="AD" clId="Web-{B393828F-3BBC-47A3-8CC7-85CE4110AE1A}" dt="2020-06-05T09:08:25.859" v="0"/>
        <pc:sldMkLst>
          <pc:docMk/>
          <pc:sldMk cId="3191417455" sldId="264"/>
        </pc:sldMkLst>
        <pc:graphicFrameChg chg="modGraphic">
          <ac:chgData name="Kjetil Utrimark" userId="S::kjetil.utrimark_hafslund.no#ext#@eidsivaenergi.onmicrosoft.com::3812b60a-3a5a-45ac-b073-f752987cfaf1" providerId="AD" clId="Web-{B393828F-3BBC-47A3-8CC7-85CE4110AE1A}" dt="2020-06-05T09:08:25.859" v="0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2021-01-15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2021-01-15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2021-01-15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2021-01-15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2021-01-15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2021-01-15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2021-01-15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2021-01-15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2021-01-15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2021-01-15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2021-01-15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2021-01-15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2021-01-15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2021-01-15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2021-01-15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2021-01-15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2021-01-15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2021-01-15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2021-01-15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29" y="405051"/>
            <a:ext cx="5951948" cy="459343"/>
          </a:xfrm>
        </p:spPr>
        <p:txBody>
          <a:bodyPr/>
          <a:lstStyle/>
          <a:p>
            <a:r>
              <a:rPr lang="nb-NO" dirty="0"/>
              <a:t>Læringsark - Operativt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739212"/>
              </p:ext>
            </p:extLst>
          </p:nvPr>
        </p:nvGraphicFramePr>
        <p:xfrm>
          <a:off x="232229" y="1085850"/>
          <a:ext cx="4136571" cy="36657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3120571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79371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8. SEPT 2020 – BYTTE AV NETTSSTASJON – STRØMGJENNOMGANG 22Kv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281053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kern="1200" dirty="0">
                          <a:latin typeface="Red Hat Text" panose="02010503040201060303" pitchFamily="2" charset="77"/>
                        </a:rPr>
                        <a:t>Under bytte av nettstasjon skulle spenningsprøving, jording og kortslutning gjennomføres. Det var 3 montører på jobben. Arbeidsleder/LFS som sto på bakken. Montørene (M1&amp;M2) klatret i hver sin side av stolpen. M1 klatret opp på innsiden. Ved bytte av posisjon kom M1 for høyt i stolpen og i kontakt med spenningsførende del. På dette tidspunktet ble ikke M1 observert av LFS eller M2.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kern="1200" dirty="0">
                          <a:latin typeface="Red Hat Text" panose="02010503040201060303" pitchFamily="2" charset="77"/>
                        </a:rPr>
                        <a:t>Det var satt av tilstrekkelig tid til oppdraget, og oppdraget ble ikke ansett som komplisert. Lift ble vurdert, men det var også utfordringer ved bruk av lift grunnet stolpens plassering.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795921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noProof="0" dirty="0">
                          <a:latin typeface="Red Hat Text" panose="02010503040201060303" pitchFamily="2" charset="77"/>
                        </a:rPr>
                        <a:t>Avvik fra FSE – markering av sikkerhetsavstand, overholdelse av risikoavstand, overvåking av kritisk fase.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noProof="0" dirty="0">
                          <a:latin typeface="Red Hat Text" panose="02010503040201060303" pitchFamily="2" charset="77"/>
                        </a:rPr>
                        <a:t>Manglende bevissthet til arbeidsstilling og plassering i stolpe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noProof="0" dirty="0">
                          <a:latin typeface="Red Hat Text" panose="02010503040201060303" pitchFamily="2" charset="77"/>
                        </a:rPr>
                        <a:t>SJA utført, men strømrisiko ikke diskutert.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noProof="0" dirty="0">
                          <a:latin typeface="Red Hat Text" panose="02010503040201060303" pitchFamily="2" charset="77"/>
                        </a:rPr>
                        <a:t>«Selvsagte» risikoer ikke diskutert, da laget anså at alle hadde kunnskap om dette. Manglende risikoanerkjennelse.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432071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noProof="0" dirty="0">
                          <a:latin typeface="Red Hat Text" panose="02010503040201060303" pitchFamily="2" charset="77"/>
                        </a:rPr>
                        <a:t>Middels: Brannskader på skulder og armer. To dager på sykehus med påfølgende sykemelding.   </a:t>
                      </a:r>
                    </a:p>
                    <a:p>
                      <a:endParaRPr lang="nb-NO" sz="8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6418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u="none" strike="noStrike" noProof="0" dirty="0">
                          <a:latin typeface="Red Hat Text" panose="02010503040201060303" pitchFamily="2" charset="77"/>
                        </a:rPr>
                        <a:t>Alvorlig: Under litt andre omstendigheter kunne denne hendelsen resultert i alvorlige personskader eller død. </a:t>
                      </a:r>
                      <a:endParaRPr lang="nb-NO" sz="8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19194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589088"/>
              </p:ext>
            </p:extLst>
          </p:nvPr>
        </p:nvGraphicFramePr>
        <p:xfrm>
          <a:off x="4441371" y="1085850"/>
          <a:ext cx="2191657" cy="3652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657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817955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2834644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Arbeidsleder/LFS må ta en ledende rolle å sørge for at alle risikomomenter blir diskutert og dokumentert i SJA av laget, også «selvfølgeligheter».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b-NO" sz="9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Arbeidet må overvåkes av LFS gjennom kritisk fase.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b-NO" sz="9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LFS og arbeidslaget må følge opp hverandre og etterlevelse av FSE og internkrav.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21" name="Bilde 20">
            <a:extLst>
              <a:ext uri="{FF2B5EF4-FFF2-40B4-BE49-F238E27FC236}">
                <a16:creationId xmlns:a16="http://schemas.microsoft.com/office/drawing/2014/main" id="{2E13AA95-AB8F-4BC1-8C20-61F24A1D3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987" y="1085850"/>
            <a:ext cx="2318642" cy="365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 - Administrativt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407283"/>
              </p:ext>
            </p:extLst>
          </p:nvPr>
        </p:nvGraphicFramePr>
        <p:xfrm>
          <a:off x="472591" y="1031951"/>
          <a:ext cx="5201914" cy="35269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72020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8. SEPT 2020 – BYTTE AV NETTSSTASJON - STRØMGJENNOMGANG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8994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kern="1200" dirty="0">
                          <a:latin typeface="Red Hat Text" panose="02010503040201060303" pitchFamily="2" charset="77"/>
                        </a:rPr>
                        <a:t>Under bytte av nettstasjon skulle spenningsprøving, jording og kortslutning gjennomføres. Det var 3 montører på jobben. Arbeidsleder/LFS som sto på bakken. Montørene (M1&amp;M2) klatret i hver sin side av stolpen. M1 klatret opp på innsiden. Ved bytte av posisjon kom M1 for høyt i stolpen og i kontakt med spenningsførende del. På dette tidspunktet ble ikke M1 observert av LFS eller M2.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kern="1200" dirty="0">
                          <a:latin typeface="Red Hat Text" panose="02010503040201060303" pitchFamily="2" charset="77"/>
                        </a:rPr>
                        <a:t>Det var satt av tilstrekkelig tid til oppdraget, og oppdraget ble ikke ansett som komplisert. Lift ble vurdert, men det var også utfordringer ved bruk av lift grunnet stolpens plassering.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882324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Linjeledelsen har ikke, i stor nok grad, prioritert HMS-aktiviteter som kan ha ført til manglende etterlevelse av krav.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Viktigheten av LFS rollen gjenspeiles ikke i Elvia sin utvelgelse og opplæring av LFS.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SJA gikk ikke i dybden, og dekket ikke kritiske risikoer.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Design og plassering av kabelkasser er medvirkende til at montør må klatre under spenningsførende deler. 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434989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noProof="0" dirty="0">
                          <a:latin typeface="Red Hat Text" panose="02010503040201060303" pitchFamily="2" charset="77"/>
                        </a:rPr>
                        <a:t>Middels: Brannskader på skulder og armer. To dager på sykehus med påfølgende sykemelding.  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53999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u="none" strike="noStrike" noProof="0" dirty="0">
                          <a:latin typeface="Red Hat Text" panose="02010503040201060303" pitchFamily="2" charset="77"/>
                        </a:rPr>
                        <a:t>Alvorlig: Under litt andre omstendigheter kunne denne hendelsen resultert i alvorlige personskader eller død. </a:t>
                      </a:r>
                      <a:endParaRPr lang="nb-NO" sz="8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19194</a:t>
            </a:r>
          </a:p>
        </p:txBody>
      </p:sp>
      <p:pic>
        <p:nvPicPr>
          <p:cNvPr id="10" name="Picture 2" descr="bilde">
            <a:extLst>
              <a:ext uri="{FF2B5EF4-FFF2-40B4-BE49-F238E27FC236}">
                <a16:creationId xmlns:a16="http://schemas.microsoft.com/office/drawing/2014/main" id="{ADC9BB0C-C01C-4AFC-9496-677742147F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59" b="18768"/>
          <a:stretch/>
        </p:blipFill>
        <p:spPr bwMode="auto">
          <a:xfrm>
            <a:off x="5985968" y="1031951"/>
            <a:ext cx="2851150" cy="130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844511"/>
              </p:ext>
            </p:extLst>
          </p:nvPr>
        </p:nvGraphicFramePr>
        <p:xfrm>
          <a:off x="5985968" y="2377567"/>
          <a:ext cx="2851643" cy="217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74896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26535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Ledelsen må gjennom handling vise at HMS og «null skader» er viktig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HMS arbeidet bør oppfattes enhetlig i områdene. HMS arbeidet må være et kontinuerlig daglig arbeid.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Det må etableres en standard for utvelgelse og opplæring av LFS som reflekterer at dette er en lederrolle. 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Etablere kunnskap og gode holdninger ved risikovurderinger og for utfylling av SJA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Evaluere design 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av mastearrangement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med fokus på sikker klatring. </a:t>
                      </a:r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03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7" ma:contentTypeDescription="Opprett et nytt dokument." ma:contentTypeScope="" ma:versionID="f1c7fe89ca4c89940bce13394197de28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8CE1C47-D23D-414D-9144-C4D34E524461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ea6f10b6-14be-47ab-b4bf-39a1fafd218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8598eb4-f446-434c-99bf-a348101edcb5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1601</TotalTime>
  <Words>574</Words>
  <Application>Microsoft Office PowerPoint</Application>
  <PresentationFormat>Skjermfremvisning (16:9)</PresentationFormat>
  <Paragraphs>42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9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 - Operativt</vt:lpstr>
      <vt:lpstr>Læringsark - Administrativt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1</cp:revision>
  <dcterms:created xsi:type="dcterms:W3CDTF">2017-08-30T13:22:09Z</dcterms:created>
  <dcterms:modified xsi:type="dcterms:W3CDTF">2021-01-15T07:27:08Z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9400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4ed45dc0-cf5b-447b-b98a-671dd2fe15f1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