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A2B4BB-F08F-412A-8490-9DCBAA717BF0}" v="1" dt="2022-06-13T12:02:11.7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6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kera, Reidulf" userId="34b08412-d59a-41e9-8158-dce4f7ddb494" providerId="ADAL" clId="{1B734B6B-FCCA-4B5D-A4E3-3A5688F6FCA3}"/>
    <pc:docChg chg="undo custSel modSld">
      <pc:chgData name="Ekera, Reidulf" userId="34b08412-d59a-41e9-8158-dce4f7ddb494" providerId="ADAL" clId="{1B734B6B-FCCA-4B5D-A4E3-3A5688F6FCA3}" dt="2020-07-03T07:56:16.286" v="629" actId="20577"/>
      <pc:docMkLst>
        <pc:docMk/>
      </pc:docMkLst>
      <pc:sldChg chg="modSp mod">
        <pc:chgData name="Ekera, Reidulf" userId="34b08412-d59a-41e9-8158-dce4f7ddb494" providerId="ADAL" clId="{1B734B6B-FCCA-4B5D-A4E3-3A5688F6FCA3}" dt="2020-07-03T07:56:16.286" v="629" actId="20577"/>
        <pc:sldMkLst>
          <pc:docMk/>
          <pc:sldMk cId="3191417455" sldId="264"/>
        </pc:sldMkLst>
        <pc:spChg chg="mod">
          <ac:chgData name="Ekera, Reidulf" userId="34b08412-d59a-41e9-8158-dce4f7ddb494" providerId="ADAL" clId="{1B734B6B-FCCA-4B5D-A4E3-3A5688F6FCA3}" dt="2020-07-03T07:52:14.871" v="500" actId="1076"/>
          <ac:spMkLst>
            <pc:docMk/>
            <pc:sldMk cId="3191417455" sldId="264"/>
            <ac:spMk id="4" creationId="{28CA2858-2C11-412D-B30F-E72738938F15}"/>
          </ac:spMkLst>
        </pc:spChg>
        <pc:graphicFrameChg chg="mod modGraphic">
          <ac:chgData name="Ekera, Reidulf" userId="34b08412-d59a-41e9-8158-dce4f7ddb494" providerId="ADAL" clId="{1B734B6B-FCCA-4B5D-A4E3-3A5688F6FCA3}" dt="2020-06-15T12:02:47.525" v="499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Ekera, Reidulf" userId="34b08412-d59a-41e9-8158-dce4f7ddb494" providerId="ADAL" clId="{1B734B6B-FCCA-4B5D-A4E3-3A5688F6FCA3}" dt="2020-07-03T07:56:16.286" v="629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Ekera, Reidulf" userId="34b08412-d59a-41e9-8158-dce4f7ddb494" providerId="ADAL" clId="{4D31B592-D08A-450D-9FAF-1AE3956861C1}"/>
    <pc:docChg chg="modSld">
      <pc:chgData name="Ekera, Reidulf" userId="34b08412-d59a-41e9-8158-dce4f7ddb494" providerId="ADAL" clId="{4D31B592-D08A-450D-9FAF-1AE3956861C1}" dt="2021-01-14T08:29:24.766" v="29" actId="20577"/>
      <pc:docMkLst>
        <pc:docMk/>
      </pc:docMkLst>
      <pc:sldChg chg="modSp mod">
        <pc:chgData name="Ekera, Reidulf" userId="34b08412-d59a-41e9-8158-dce4f7ddb494" providerId="ADAL" clId="{4D31B592-D08A-450D-9FAF-1AE3956861C1}" dt="2021-01-14T08:29:24.766" v="29" actId="20577"/>
        <pc:sldMkLst>
          <pc:docMk/>
          <pc:sldMk cId="3191417455" sldId="264"/>
        </pc:sldMkLst>
        <pc:graphicFrameChg chg="modGraphic">
          <ac:chgData name="Ekera, Reidulf" userId="34b08412-d59a-41e9-8158-dce4f7ddb494" providerId="ADAL" clId="{4D31B592-D08A-450D-9FAF-1AE3956861C1}" dt="2021-01-14T08:29:24.766" v="29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Ekera, Reidulf" userId="S::reidulf.ekera@eidsiva.no::34b08412-d59a-41e9-8158-dce4f7ddb494" providerId="AD" clId="Web-{D21B8E21-71FB-43B4-96C3-B8B1EF66031D}"/>
    <pc:docChg chg="modSld">
      <pc:chgData name="Ekera, Reidulf" userId="S::reidulf.ekera@eidsiva.no::34b08412-d59a-41e9-8158-dce4f7ddb494" providerId="AD" clId="Web-{D21B8E21-71FB-43B4-96C3-B8B1EF66031D}" dt="2020-06-16T12:32:16.352" v="49" actId="14100"/>
      <pc:docMkLst>
        <pc:docMk/>
      </pc:docMkLst>
      <pc:sldChg chg="addSp delSp modSp">
        <pc:chgData name="Ekera, Reidulf" userId="S::reidulf.ekera@eidsiva.no::34b08412-d59a-41e9-8158-dce4f7ddb494" providerId="AD" clId="Web-{D21B8E21-71FB-43B4-96C3-B8B1EF66031D}" dt="2020-06-16T12:32:16.352" v="49" actId="14100"/>
        <pc:sldMkLst>
          <pc:docMk/>
          <pc:sldMk cId="3191417455" sldId="264"/>
        </pc:sldMkLst>
        <pc:spChg chg="del">
          <ac:chgData name="Ekera, Reidulf" userId="S::reidulf.ekera@eidsiva.no::34b08412-d59a-41e9-8158-dce4f7ddb494" providerId="AD" clId="Web-{D21B8E21-71FB-43B4-96C3-B8B1EF66031D}" dt="2020-06-16T12:31:58.696" v="46"/>
          <ac:spMkLst>
            <pc:docMk/>
            <pc:sldMk cId="3191417455" sldId="264"/>
            <ac:spMk id="5" creationId="{357D348D-9334-48EE-A371-4335E1C96C8E}"/>
          </ac:spMkLst>
        </pc:spChg>
        <pc:graphicFrameChg chg="mod modGraphic">
          <ac:chgData name="Ekera, Reidulf" userId="S::reidulf.ekera@eidsiva.no::34b08412-d59a-41e9-8158-dce4f7ddb494" providerId="AD" clId="Web-{D21B8E21-71FB-43B4-96C3-B8B1EF66031D}" dt="2020-06-16T12:21:49.395" v="45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 ord modCrop">
          <ac:chgData name="Ekera, Reidulf" userId="S::reidulf.ekera@eidsiva.no::34b08412-d59a-41e9-8158-dce4f7ddb494" providerId="AD" clId="Web-{D21B8E21-71FB-43B4-96C3-B8B1EF66031D}" dt="2020-06-16T12:32:16.352" v="49" actId="14100"/>
          <ac:picMkLst>
            <pc:docMk/>
            <pc:sldMk cId="3191417455" sldId="264"/>
            <ac:picMk id="3" creationId="{3DC457E5-0322-4237-A46A-CDF3645F7342}"/>
          </ac:picMkLst>
        </pc:picChg>
      </pc:sldChg>
    </pc:docChg>
  </pc:docChgLst>
  <pc:docChgLst>
    <pc:chgData name="Ekera, Reidulf" userId="34b08412-d59a-41e9-8158-dce4f7ddb494" providerId="ADAL" clId="{C43C36CB-A485-4921-BEA0-CF9F840872D8}"/>
    <pc:docChg chg="custSel modSld">
      <pc:chgData name="Ekera, Reidulf" userId="34b08412-d59a-41e9-8158-dce4f7ddb494" providerId="ADAL" clId="{C43C36CB-A485-4921-BEA0-CF9F840872D8}" dt="2020-06-15T09:08:35.441" v="1793" actId="20577"/>
      <pc:docMkLst>
        <pc:docMk/>
      </pc:docMkLst>
      <pc:sldChg chg="modSp mod">
        <pc:chgData name="Ekera, Reidulf" userId="34b08412-d59a-41e9-8158-dce4f7ddb494" providerId="ADAL" clId="{C43C36CB-A485-4921-BEA0-CF9F840872D8}" dt="2020-06-15T09:08:35.441" v="1793" actId="20577"/>
        <pc:sldMkLst>
          <pc:docMk/>
          <pc:sldMk cId="3191417455" sldId="264"/>
        </pc:sldMkLst>
        <pc:spChg chg="mod">
          <ac:chgData name="Ekera, Reidulf" userId="34b08412-d59a-41e9-8158-dce4f7ddb494" providerId="ADAL" clId="{C43C36CB-A485-4921-BEA0-CF9F840872D8}" dt="2020-06-15T08:59:08.295" v="1618" actId="20577"/>
          <ac:spMkLst>
            <pc:docMk/>
            <pc:sldMk cId="3191417455" sldId="264"/>
            <ac:spMk id="7" creationId="{390954B9-808C-1649-AA9B-AD05571CDE77}"/>
          </ac:spMkLst>
        </pc:spChg>
        <pc:graphicFrameChg chg="mod modGraphic">
          <ac:chgData name="Ekera, Reidulf" userId="34b08412-d59a-41e9-8158-dce4f7ddb494" providerId="ADAL" clId="{C43C36CB-A485-4921-BEA0-CF9F840872D8}" dt="2020-06-15T09:08:35.441" v="1793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Ekera, Reidulf" userId="34b08412-d59a-41e9-8158-dce4f7ddb494" providerId="ADAL" clId="{C43C36CB-A485-4921-BEA0-CF9F840872D8}" dt="2020-06-15T08:26:59.869" v="1446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Ekera, Reidulf" userId="S::reidulf.ekera@eidsiva.no::34b08412-d59a-41e9-8158-dce4f7ddb494" providerId="AD" clId="Web-{925D471F-CD15-423E-AF89-E63D5661B8F3}"/>
    <pc:docChg chg="modSld">
      <pc:chgData name="Ekera, Reidulf" userId="S::reidulf.ekera@eidsiva.no::34b08412-d59a-41e9-8158-dce4f7ddb494" providerId="AD" clId="Web-{925D471F-CD15-423E-AF89-E63D5661B8F3}" dt="2020-06-17T18:26:14.479" v="0"/>
      <pc:docMkLst>
        <pc:docMk/>
      </pc:docMkLst>
      <pc:sldChg chg="modSp">
        <pc:chgData name="Ekera, Reidulf" userId="S::reidulf.ekera@eidsiva.no::34b08412-d59a-41e9-8158-dce4f7ddb494" providerId="AD" clId="Web-{925D471F-CD15-423E-AF89-E63D5661B8F3}" dt="2020-06-17T18:26:14.479" v="0"/>
        <pc:sldMkLst>
          <pc:docMk/>
          <pc:sldMk cId="3191417455" sldId="264"/>
        </pc:sldMkLst>
        <pc:graphicFrameChg chg="modGraphic">
          <ac:chgData name="Ekera, Reidulf" userId="S::reidulf.ekera@eidsiva.no::34b08412-d59a-41e9-8158-dce4f7ddb494" providerId="AD" clId="Web-{925D471F-CD15-423E-AF89-E63D5661B8F3}" dt="2020-06-17T18:26:14.479" v="0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Kjetil Utrimark" userId="S::kjetil.utrimark_hafslund.no#ext#@eidsivaenergi.onmicrosoft.com::3812b60a-3a5a-45ac-b073-f752987cfaf1" providerId="AD" clId="Web-{42A627F3-4ECB-4227-ABC8-C190E4EB79AA}"/>
    <pc:docChg chg="">
      <pc:chgData name="Kjetil Utrimark" userId="S::kjetil.utrimark_hafslund.no#ext#@eidsivaenergi.onmicrosoft.com::3812b60a-3a5a-45ac-b073-f752987cfaf1" providerId="AD" clId="Web-{42A627F3-4ECB-4227-ABC8-C190E4EB79AA}" dt="2020-06-19T05:33:16.523" v="0"/>
      <pc:docMkLst>
        <pc:docMk/>
      </pc:docMkLst>
      <pc:sldChg chg="delCm">
        <pc:chgData name="Kjetil Utrimark" userId="S::kjetil.utrimark_hafslund.no#ext#@eidsivaenergi.onmicrosoft.com::3812b60a-3a5a-45ac-b073-f752987cfaf1" providerId="AD" clId="Web-{42A627F3-4ECB-4227-ABC8-C190E4EB79AA}" dt="2020-06-19T05:33:16.523" v="0"/>
        <pc:sldMkLst>
          <pc:docMk/>
          <pc:sldMk cId="3191417455" sldId="264"/>
        </pc:sldMkLst>
      </pc:sldChg>
    </pc:docChg>
  </pc:docChgLst>
  <pc:docChgLst>
    <pc:chgData name="Ekera, Reidulf" userId="S::reidulf.ekera@eidsiva.no::34b08412-d59a-41e9-8158-dce4f7ddb494" providerId="AD" clId="Web-{CCF9261C-A0E9-4F37-9676-D2E8C6C32399}"/>
    <pc:docChg chg="modSld">
      <pc:chgData name="Ekera, Reidulf" userId="S::reidulf.ekera@eidsiva.no::34b08412-d59a-41e9-8158-dce4f7ddb494" providerId="AD" clId="Web-{CCF9261C-A0E9-4F37-9676-D2E8C6C32399}" dt="2021-01-13T13:32:43.735" v="1"/>
      <pc:docMkLst>
        <pc:docMk/>
      </pc:docMkLst>
      <pc:sldChg chg="modSp">
        <pc:chgData name="Ekera, Reidulf" userId="S::reidulf.ekera@eidsiva.no::34b08412-d59a-41e9-8158-dce4f7ddb494" providerId="AD" clId="Web-{CCF9261C-A0E9-4F37-9676-D2E8C6C32399}" dt="2021-01-13T13:32:43.735" v="1"/>
        <pc:sldMkLst>
          <pc:docMk/>
          <pc:sldMk cId="3191417455" sldId="264"/>
        </pc:sldMkLst>
        <pc:graphicFrameChg chg="mod modGraphic">
          <ac:chgData name="Ekera, Reidulf" userId="S::reidulf.ekera@eidsiva.no::34b08412-d59a-41e9-8158-dce4f7ddb494" providerId="AD" clId="Web-{CCF9261C-A0E9-4F37-9676-D2E8C6C32399}" dt="2021-01-13T13:32:43.735" v="1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Ekera, Reidulf" userId="S::reidulf.ekera@eidsiva.no::34b08412-d59a-41e9-8158-dce4f7ddb494" providerId="AD" clId="Web-{98418062-C68A-4D9E-96B2-7DEB2DE27968}"/>
    <pc:docChg chg="modSld">
      <pc:chgData name="Ekera, Reidulf" userId="S::reidulf.ekera@eidsiva.no::34b08412-d59a-41e9-8158-dce4f7ddb494" providerId="AD" clId="Web-{98418062-C68A-4D9E-96B2-7DEB2DE27968}" dt="2020-07-08T07:44:37.952" v="113"/>
      <pc:docMkLst>
        <pc:docMk/>
      </pc:docMkLst>
      <pc:sldChg chg="delSp modSp">
        <pc:chgData name="Ekera, Reidulf" userId="S::reidulf.ekera@eidsiva.no::34b08412-d59a-41e9-8158-dce4f7ddb494" providerId="AD" clId="Web-{98418062-C68A-4D9E-96B2-7DEB2DE27968}" dt="2020-07-08T07:44:37.952" v="113"/>
        <pc:sldMkLst>
          <pc:docMk/>
          <pc:sldMk cId="3191417455" sldId="264"/>
        </pc:sldMkLst>
        <pc:spChg chg="del mod">
          <ac:chgData name="Ekera, Reidulf" userId="S::reidulf.ekera@eidsiva.no::34b08412-d59a-41e9-8158-dce4f7ddb494" providerId="AD" clId="Web-{98418062-C68A-4D9E-96B2-7DEB2DE27968}" dt="2020-07-08T07:40:30.668" v="41"/>
          <ac:spMkLst>
            <pc:docMk/>
            <pc:sldMk cId="3191417455" sldId="264"/>
            <ac:spMk id="4" creationId="{28CA2858-2C11-412D-B30F-E72738938F15}"/>
          </ac:spMkLst>
        </pc:spChg>
        <pc:graphicFrameChg chg="mod modGraphic">
          <ac:chgData name="Ekera, Reidulf" userId="S::reidulf.ekera@eidsiva.no::34b08412-d59a-41e9-8158-dce4f7ddb494" providerId="AD" clId="Web-{98418062-C68A-4D9E-96B2-7DEB2DE27968}" dt="2020-07-08T07:44:37.952" v="113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Kjetil Utrimark" userId="6f091d06-67e5-4f4b-9d6a-b40516eba41e" providerId="ADAL" clId="{404494CA-E51C-48C9-B355-00F891700B4D}"/>
    <pc:docChg chg="modSld">
      <pc:chgData name="Kjetil Utrimark" userId="6f091d06-67e5-4f4b-9d6a-b40516eba41e" providerId="ADAL" clId="{404494CA-E51C-48C9-B355-00F891700B4D}" dt="2020-06-19T07:32:35.491" v="84" actId="1076"/>
      <pc:docMkLst>
        <pc:docMk/>
      </pc:docMkLst>
      <pc:sldChg chg="addSp modSp">
        <pc:chgData name="Kjetil Utrimark" userId="6f091d06-67e5-4f4b-9d6a-b40516eba41e" providerId="ADAL" clId="{404494CA-E51C-48C9-B355-00F891700B4D}" dt="2020-06-19T07:32:35.491" v="84" actId="1076"/>
        <pc:sldMkLst>
          <pc:docMk/>
          <pc:sldMk cId="3191417455" sldId="264"/>
        </pc:sldMkLst>
        <pc:spChg chg="add mod">
          <ac:chgData name="Kjetil Utrimark" userId="6f091d06-67e5-4f4b-9d6a-b40516eba41e" providerId="ADAL" clId="{404494CA-E51C-48C9-B355-00F891700B4D}" dt="2020-06-19T07:32:35.491" v="84" actId="1076"/>
          <ac:spMkLst>
            <pc:docMk/>
            <pc:sldMk cId="3191417455" sldId="264"/>
            <ac:spMk id="4" creationId="{28CA2858-2C11-412D-B30F-E72738938F15}"/>
          </ac:spMkLst>
        </pc:spChg>
        <pc:graphicFrameChg chg="modGraphic">
          <ac:chgData name="Kjetil Utrimark" userId="6f091d06-67e5-4f4b-9d6a-b40516eba41e" providerId="ADAL" clId="{404494CA-E51C-48C9-B355-00F891700B4D}" dt="2020-06-19T07:31:57.562" v="31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8CA2B4BB-F08F-412A-8490-9DCBAA717BF0}"/>
    <pc:docChg chg="modSld">
      <pc:chgData name="Jan Steinar Kveno" userId="1eb52f07-71e5-4d14-92c8-33481ad15a69" providerId="ADAL" clId="{8CA2B4BB-F08F-412A-8490-9DCBAA717BF0}" dt="2022-06-13T12:02:11.774" v="0"/>
      <pc:docMkLst>
        <pc:docMk/>
      </pc:docMkLst>
      <pc:sldChg chg="modAnim">
        <pc:chgData name="Jan Steinar Kveno" userId="1eb52f07-71e5-4d14-92c8-33481ad15a69" providerId="ADAL" clId="{8CA2B4BB-F08F-412A-8490-9DCBAA717BF0}" dt="2022-06-13T12:02:11.774" v="0"/>
        <pc:sldMkLst>
          <pc:docMk/>
          <pc:sldMk cId="3191417455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13.06.2022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13.06.2022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13.06.2022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13.06.2022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13.06.2022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3" descr="Et bilde som inneholder gress, metalltråd, utendørs, objekt&#10;&#10;Beskrivelse som er generert med svært høy visshet">
            <a:extLst>
              <a:ext uri="{FF2B5EF4-FFF2-40B4-BE49-F238E27FC236}">
                <a16:creationId xmlns:a16="http://schemas.microsoft.com/office/drawing/2014/main" id="{3DC457E5-0322-4237-A46A-CDF3645F7342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11017" b="11017"/>
          <a:stretch/>
        </p:blipFill>
        <p:spPr>
          <a:xfrm>
            <a:off x="5979355" y="1085850"/>
            <a:ext cx="2839068" cy="1698426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942170"/>
              </p:ext>
            </p:extLst>
          </p:nvPr>
        </p:nvGraphicFramePr>
        <p:xfrm>
          <a:off x="477366" y="1085850"/>
          <a:ext cx="5201914" cy="33777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20.05.2020 –LINJETRASE - STIKKSKADE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Under bunnrydding av en høyspentlinje fikk rydder en ståltråd-ende av gammelt sau-gjerde inn i den ene leggen.</a:t>
                      </a:r>
                      <a:endParaRPr lang="nb-NO" sz="1000" b="0" i="0" dirty="0">
                        <a:latin typeface="Red Hat Tex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Årsake(er)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Hadde observert endel gammelt sau-gjerde i området, men registrerte ikke at det lå gjerde i undervegetasjonen der skaden skjedde. Sagblad viklet seg inn i gammelt sau-gjerde og dro da opp en vas av gjerdet. En trående fra i vaset stakk gjennom buksen og inn i leggen ved kne.</a:t>
                      </a:r>
                      <a:endParaRPr lang="nb-NO" sz="1000" b="0" i="0" dirty="0">
                        <a:latin typeface="Red Hat Tex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Kontaktet lege og fikk en forebyggende dose mot stivkrampe. Det ble, på grunn av ømt kne etter stikket, avtalt med prosjektleder at han holdt seg hjemme påfølgende dag.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17921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Lav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  <a:p>
                      <a:endParaRPr lang="nb-NO" sz="1000" b="0" i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16537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779027"/>
              </p:ext>
            </p:extLst>
          </p:nvPr>
        </p:nvGraphicFramePr>
        <p:xfrm>
          <a:off x="5986461" y="2828925"/>
          <a:ext cx="2851643" cy="1800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30">
                <a:tc>
                  <a:txBody>
                    <a:bodyPr/>
                    <a:lstStyle/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noProof="0" dirty="0">
                          <a:solidFill>
                            <a:schemeClr val="dk1"/>
                          </a:solidFill>
                        </a:rPr>
                        <a:t>Sørge for at risikoforhold utover de beskrevet i arbeidsrutine, fanges opp ved å gjennomføre SJA.</a:t>
                      </a: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/>
                        <a:ea typeface="+mn-ea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nb-NO" sz="1000" b="0" i="0" u="none" strike="noStrike" kern="1200" noProof="0" dirty="0">
                        <a:solidFill>
                          <a:schemeClr val="dk1"/>
                        </a:solidFill>
                      </a:endParaRP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Arbeidstøy med høy </a:t>
                      </a: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rivebestandighet brukes som 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Arial"/>
                        </a:rPr>
                        <a:t>standard ved bruk av motorryddesag.</a:t>
                      </a:r>
                    </a:p>
                    <a:p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090e09826d70d71cad2e1eb71d6d138e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690d5ab85f5c139033dd4da684f979b6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>Published</dsrStatus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>https://nettbiblioteket.elvia.no/doc/lringsarkid16537stikkskade/</Url>
      <Description>Document</Description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87C96E-9F0D-44DD-870C-F44D7F6FDD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4a5315-78c6-4c96-bb32-0e29fe55ad16"/>
    <ds:schemaRef ds:uri="b4509093-701c-4f4a-83cb-59d1966a0a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6d4a5315-78c6-4c96-bb32-0e29fe55ad16"/>
    <ds:schemaRef ds:uri="http://schemas.openxmlformats.org/package/2006/metadata/core-properties"/>
    <ds:schemaRef ds:uri="b4509093-701c-4f4a-83cb-59d1966a0a3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0</TotalTime>
  <Words>150</Words>
  <Application>Microsoft Office PowerPoint</Application>
  <PresentationFormat>Skjermfremvisning (16:9)</PresentationFormat>
  <Paragraphs>15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3</cp:revision>
  <dcterms:created xsi:type="dcterms:W3CDTF">2017-08-30T13:22:09Z</dcterms:created>
  <dcterms:modified xsi:type="dcterms:W3CDTF">2022-06-13T12:02:14Z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9100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MigrationWizId">
    <vt:lpwstr>bb6ea784-6974-416e-9153-5cef289af3f1</vt:lpwstr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</Properties>
</file>