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722321-4E4B-4378-A3EB-87AF82C61FCA}" v="2" dt="2021-07-27T06:36:22.1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jetil Utrimark" userId="1279c3cc-6e74-4314-a4cd-7d733113e553" providerId="ADAL" clId="{F255E1A9-BB83-4ADE-B0B1-3D5D2D246FD9}"/>
    <pc:docChg chg="custSel modSld">
      <pc:chgData name="Kjetil Utrimark" userId="1279c3cc-6e74-4314-a4cd-7d733113e553" providerId="ADAL" clId="{F255E1A9-BB83-4ADE-B0B1-3D5D2D246FD9}" dt="2021-03-26T09:43:58.235" v="8" actId="20577"/>
      <pc:docMkLst>
        <pc:docMk/>
      </pc:docMkLst>
      <pc:sldChg chg="modSp mod">
        <pc:chgData name="Kjetil Utrimark" userId="1279c3cc-6e74-4314-a4cd-7d733113e553" providerId="ADAL" clId="{F255E1A9-BB83-4ADE-B0B1-3D5D2D246FD9}" dt="2021-03-26T09:43:58.235" v="8" actId="20577"/>
        <pc:sldMkLst>
          <pc:docMk/>
          <pc:sldMk cId="3191417455" sldId="264"/>
        </pc:sldMkLst>
        <pc:spChg chg="mod">
          <ac:chgData name="Kjetil Utrimark" userId="1279c3cc-6e74-4314-a4cd-7d733113e553" providerId="ADAL" clId="{F255E1A9-BB83-4ADE-B0B1-3D5D2D246FD9}" dt="2021-03-26T09:43:46.344" v="0" actId="1076"/>
          <ac:spMkLst>
            <pc:docMk/>
            <pc:sldMk cId="3191417455" sldId="264"/>
            <ac:spMk id="3" creationId="{796AA78A-8CAD-479C-B3DB-CBAB1CD9900A}"/>
          </ac:spMkLst>
        </pc:spChg>
        <pc:graphicFrameChg chg="modGraphic">
          <ac:chgData name="Kjetil Utrimark" userId="1279c3cc-6e74-4314-a4cd-7d733113e553" providerId="ADAL" clId="{F255E1A9-BB83-4ADE-B0B1-3D5D2D246FD9}" dt="2021-03-26T09:43:58.235" v="8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Kjetil Utrimark" userId="1279c3cc-6e74-4314-a4cd-7d733113e553" providerId="ADAL" clId="{B6722321-4E4B-4378-A3EB-87AF82C61FCA}"/>
    <pc:docChg chg="custSel modSld">
      <pc:chgData name="Kjetil Utrimark" userId="1279c3cc-6e74-4314-a4cd-7d733113e553" providerId="ADAL" clId="{B6722321-4E4B-4378-A3EB-87AF82C61FCA}" dt="2021-07-27T06:44:47.317" v="1572" actId="6549"/>
      <pc:docMkLst>
        <pc:docMk/>
      </pc:docMkLst>
      <pc:sldChg chg="addSp delSp modSp mod">
        <pc:chgData name="Kjetil Utrimark" userId="1279c3cc-6e74-4314-a4cd-7d733113e553" providerId="ADAL" clId="{B6722321-4E4B-4378-A3EB-87AF82C61FCA}" dt="2021-07-27T06:44:47.317" v="1572" actId="6549"/>
        <pc:sldMkLst>
          <pc:docMk/>
          <pc:sldMk cId="3191417455" sldId="264"/>
        </pc:sldMkLst>
        <pc:spChg chg="del">
          <ac:chgData name="Kjetil Utrimark" userId="1279c3cc-6e74-4314-a4cd-7d733113e553" providerId="ADAL" clId="{B6722321-4E4B-4378-A3EB-87AF82C61FCA}" dt="2021-07-27T06:07:48.151" v="6" actId="478"/>
          <ac:spMkLst>
            <pc:docMk/>
            <pc:sldMk cId="3191417455" sldId="264"/>
            <ac:spMk id="3" creationId="{796AA78A-8CAD-479C-B3DB-CBAB1CD9900A}"/>
          </ac:spMkLst>
        </pc:spChg>
        <pc:spChg chg="del">
          <ac:chgData name="Kjetil Utrimark" userId="1279c3cc-6e74-4314-a4cd-7d733113e553" providerId="ADAL" clId="{B6722321-4E4B-4378-A3EB-87AF82C61FCA}" dt="2021-07-27T06:07:42.135" v="5" actId="478"/>
          <ac:spMkLst>
            <pc:docMk/>
            <pc:sldMk cId="3191417455" sldId="264"/>
            <ac:spMk id="4" creationId="{00FC8769-9746-405A-9C48-04EB23EAA860}"/>
          </ac:spMkLst>
        </pc:spChg>
        <pc:spChg chg="del">
          <ac:chgData name="Kjetil Utrimark" userId="1279c3cc-6e74-4314-a4cd-7d733113e553" providerId="ADAL" clId="{B6722321-4E4B-4378-A3EB-87AF82C61FCA}" dt="2021-07-27T06:34:20.125" v="1497"/>
          <ac:spMkLst>
            <pc:docMk/>
            <pc:sldMk cId="3191417455" sldId="264"/>
            <ac:spMk id="5" creationId="{357D348D-9334-48EE-A371-4335E1C96C8E}"/>
          </ac:spMkLst>
        </pc:spChg>
        <pc:spChg chg="mod">
          <ac:chgData name="Kjetil Utrimark" userId="1279c3cc-6e74-4314-a4cd-7d733113e553" providerId="ADAL" clId="{B6722321-4E4B-4378-A3EB-87AF82C61FCA}" dt="2021-07-27T06:07:37.984" v="4" actId="20577"/>
          <ac:spMkLst>
            <pc:docMk/>
            <pc:sldMk cId="3191417455" sldId="264"/>
            <ac:spMk id="7" creationId="{390954B9-808C-1649-AA9B-AD05571CDE77}"/>
          </ac:spMkLst>
        </pc:spChg>
        <pc:spChg chg="add del mod">
          <ac:chgData name="Kjetil Utrimark" userId="1279c3cc-6e74-4314-a4cd-7d733113e553" providerId="ADAL" clId="{B6722321-4E4B-4378-A3EB-87AF82C61FCA}" dt="2021-07-27T06:35:46.407" v="1553" actId="478"/>
          <ac:spMkLst>
            <pc:docMk/>
            <pc:sldMk cId="3191417455" sldId="264"/>
            <ac:spMk id="10" creationId="{7EE339F3-E847-4CB9-A386-1240CE93F419}"/>
          </ac:spMkLst>
        </pc:spChg>
        <pc:spChg chg="add del">
          <ac:chgData name="Kjetil Utrimark" userId="1279c3cc-6e74-4314-a4cd-7d733113e553" providerId="ADAL" clId="{B6722321-4E4B-4378-A3EB-87AF82C61FCA}" dt="2021-07-27T06:35:56.293" v="1555" actId="478"/>
          <ac:spMkLst>
            <pc:docMk/>
            <pc:sldMk cId="3191417455" sldId="264"/>
            <ac:spMk id="11" creationId="{823A282A-D34B-4144-B23A-E5B58E9E520B}"/>
          </ac:spMkLst>
        </pc:spChg>
        <pc:spChg chg="add mod">
          <ac:chgData name="Kjetil Utrimark" userId="1279c3cc-6e74-4314-a4cd-7d733113e553" providerId="ADAL" clId="{B6722321-4E4B-4378-A3EB-87AF82C61FCA}" dt="2021-07-27T06:36:23.993" v="1558" actId="13822"/>
          <ac:spMkLst>
            <pc:docMk/>
            <pc:sldMk cId="3191417455" sldId="264"/>
            <ac:spMk id="12" creationId="{A51E65FC-D56B-4D19-891D-D22F3BD30D8B}"/>
          </ac:spMkLst>
        </pc:spChg>
        <pc:graphicFrameChg chg="modGraphic">
          <ac:chgData name="Kjetil Utrimark" userId="1279c3cc-6e74-4314-a4cd-7d733113e553" providerId="ADAL" clId="{B6722321-4E4B-4378-A3EB-87AF82C61FCA}" dt="2021-07-27T06:43:35.110" v="1560" actId="313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Graphic">
          <ac:chgData name="Kjetil Utrimark" userId="1279c3cc-6e74-4314-a4cd-7d733113e553" providerId="ADAL" clId="{B6722321-4E4B-4378-A3EB-87AF82C61FCA}" dt="2021-07-27T06:44:47.317" v="1572" actId="6549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add mod">
          <ac:chgData name="Kjetil Utrimark" userId="1279c3cc-6e74-4314-a4cd-7d733113e553" providerId="ADAL" clId="{B6722321-4E4B-4378-A3EB-87AF82C61FCA}" dt="2021-07-27T06:34:20.125" v="1497"/>
          <ac:picMkLst>
            <pc:docMk/>
            <pc:sldMk cId="3191417455" sldId="264"/>
            <ac:picMk id="9" creationId="{2C0EA26E-2467-4E99-A948-88607088EE6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2021-07-27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2021-07-27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2021-07-27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2021-07-27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2021-07-27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2021-07-27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2021-07-27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2021-07-27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2021-07-27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2021-07-27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2021-07-27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2021-07-27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2021-07-27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2021-07-27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2021-07-27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2021-07-27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2021-07-27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2021-07-27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2021-07-27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lassholder for bilde 8">
            <a:extLst>
              <a:ext uri="{FF2B5EF4-FFF2-40B4-BE49-F238E27FC236}">
                <a16:creationId xmlns:a16="http://schemas.microsoft.com/office/drawing/2014/main" id="{2C0EA26E-2467-4E99-A948-88607088EE6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5681" b="5681"/>
          <a:stretch>
            <a:fillRect/>
          </a:stretch>
        </p:blipFill>
        <p:spPr>
          <a:xfrm>
            <a:off x="5986463" y="1085850"/>
            <a:ext cx="2851150" cy="1671638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 dirty="0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9026298"/>
              </p:ext>
            </p:extLst>
          </p:nvPr>
        </p:nvGraphicFramePr>
        <p:xfrm>
          <a:off x="477366" y="1085850"/>
          <a:ext cx="5201914" cy="367890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93257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6 juli 2021 – Rydde kabeltromler– Kutt i lår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999775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latin typeface="Red Hat Text" panose="02010503040201060303" pitchFamily="2" charset="77"/>
                        </a:rPr>
                        <a:t>Under rydding av kabeltromler ble det nødvendig å kutte vekke noe tau på tromlene. Personen valgte å bruke en </a:t>
                      </a:r>
                      <a:r>
                        <a:rPr lang="nb-NO" sz="1000" b="0" i="0" kern="1200" dirty="0" err="1">
                          <a:latin typeface="Red Hat Text" panose="02010503040201060303" pitchFamily="2" charset="77"/>
                        </a:rPr>
                        <a:t>morakniv</a:t>
                      </a:r>
                      <a:r>
                        <a:rPr lang="nb-NO" sz="1000" b="0" i="0" kern="1200" dirty="0">
                          <a:latin typeface="Red Hat Text" panose="02010503040201060303" pitchFamily="2" charset="77"/>
                        </a:rPr>
                        <a:t> til å kutte tauet. Personen kuttet ovenfra og ned og når kniven gikk gjennom tauet fortsatte kniven ned i låret. Kuttet ble ca. 2 cm langt og var dypt. Ved ankomst til lege ble det satt 3 sting og det ble 3 dager fravær. </a:t>
                      </a: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 dirty="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noProof="0" dirty="0">
                          <a:latin typeface="Red Hat Text" panose="02010503040201060303" pitchFamily="2" charset="77"/>
                        </a:rPr>
                        <a:t>Feil bruk av kniven og knivbane, men valg av verktøy var også medvirkende.</a:t>
                      </a:r>
                    </a:p>
                    <a:p>
                      <a:r>
                        <a:rPr lang="nb-NO" sz="1000" b="0" i="0" noProof="0" dirty="0">
                          <a:latin typeface="Red Hat Text" panose="02010503040201060303" pitchFamily="2" charset="77"/>
                        </a:rPr>
                        <a:t>Holdning og fokus ved bruk av kniv, lett å glemme at dette er et verktøy som er involvert i mange «småulykker».</a:t>
                      </a:r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 panose="02010503040201060303" pitchFamily="2" charset="77"/>
                        </a:rPr>
                        <a:t>Lav 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 panose="02010503040201060303" pitchFamily="2" charset="77"/>
                        </a:rPr>
                        <a:t>Kutt i låret som medførte 3 sting og 3 dagers fravær fra jobb.  </a:t>
                      </a: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 dirty="0">
                          <a:latin typeface="Red Hat Text" panose="02010503040201060303" pitchFamily="2" charset="77"/>
                        </a:rPr>
                        <a:t>Lav </a:t>
                      </a:r>
                    </a:p>
                    <a:p>
                      <a:r>
                        <a:rPr lang="nb-NO" sz="1000" b="0" i="0" dirty="0">
                          <a:latin typeface="Red Hat Text" panose="02010503040201060303" pitchFamily="2" charset="77"/>
                        </a:rPr>
                        <a:t>Ved litt andre omstendigheter kunne det blitt et større kutt, men potensialet i denne hendelsen er ikke veldig høyt.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27112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789984"/>
              </p:ext>
            </p:extLst>
          </p:nvPr>
        </p:nvGraphicFramePr>
        <p:xfrm>
          <a:off x="5986461" y="2828925"/>
          <a:ext cx="2851643" cy="1928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643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336196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464030">
                <a:tc>
                  <a:txBody>
                    <a:bodyPr/>
                    <a:lstStyle/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Vis stor forsiktighet ved bruk av kniv.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Tenk gjennom kuttet, hvor går kniven når kuttet er ferdig. 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Vurder: </a:t>
                      </a:r>
                      <a:r>
                        <a:rPr lang="nb-NO" sz="1000" b="1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Er kniv beste verktøy for jobben? </a:t>
                      </a: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Finnes det tryggere alternativer som er nesten like bra eller bedre?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Vurder hvilket verktøy bedriften </a:t>
                      </a: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tilbyr. Type kniv, men vurder også om tryggere verktøy kan gjøres lettere tilgjengelig for de ansatte.  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sp>
        <p:nvSpPr>
          <p:cNvPr id="12" name="Frihåndsform: figur 11">
            <a:extLst>
              <a:ext uri="{FF2B5EF4-FFF2-40B4-BE49-F238E27FC236}">
                <a16:creationId xmlns:a16="http://schemas.microsoft.com/office/drawing/2014/main" id="{A51E65FC-D56B-4D19-891D-D22F3BD30D8B}"/>
              </a:ext>
            </a:extLst>
          </p:cNvPr>
          <p:cNvSpPr/>
          <p:nvPr/>
        </p:nvSpPr>
        <p:spPr>
          <a:xfrm>
            <a:off x="6280517" y="1902759"/>
            <a:ext cx="234583" cy="860612"/>
          </a:xfrm>
          <a:custGeom>
            <a:avLst/>
            <a:gdLst>
              <a:gd name="connsiteX0" fmla="*/ 207689 w 234583"/>
              <a:gd name="connsiteY0" fmla="*/ 0 h 860612"/>
              <a:gd name="connsiteX1" fmla="*/ 86665 w 234583"/>
              <a:gd name="connsiteY1" fmla="*/ 100853 h 860612"/>
              <a:gd name="connsiteX2" fmla="*/ 5983 w 234583"/>
              <a:gd name="connsiteY2" fmla="*/ 316006 h 860612"/>
              <a:gd name="connsiteX3" fmla="*/ 12707 w 234583"/>
              <a:gd name="connsiteY3" fmla="*/ 598394 h 860612"/>
              <a:gd name="connsiteX4" fmla="*/ 66495 w 234583"/>
              <a:gd name="connsiteY4" fmla="*/ 699247 h 860612"/>
              <a:gd name="connsiteX5" fmla="*/ 147177 w 234583"/>
              <a:gd name="connsiteY5" fmla="*/ 806823 h 860612"/>
              <a:gd name="connsiteX6" fmla="*/ 234583 w 234583"/>
              <a:gd name="connsiteY6" fmla="*/ 860612 h 86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583" h="860612">
                <a:moveTo>
                  <a:pt x="207689" y="0"/>
                </a:moveTo>
                <a:cubicBezTo>
                  <a:pt x="163986" y="24092"/>
                  <a:pt x="120283" y="48185"/>
                  <a:pt x="86665" y="100853"/>
                </a:cubicBezTo>
                <a:cubicBezTo>
                  <a:pt x="53047" y="153521"/>
                  <a:pt x="18309" y="233083"/>
                  <a:pt x="5983" y="316006"/>
                </a:cubicBezTo>
                <a:cubicBezTo>
                  <a:pt x="-6343" y="398930"/>
                  <a:pt x="2622" y="534521"/>
                  <a:pt x="12707" y="598394"/>
                </a:cubicBezTo>
                <a:cubicBezTo>
                  <a:pt x="22792" y="662267"/>
                  <a:pt x="44083" y="664509"/>
                  <a:pt x="66495" y="699247"/>
                </a:cubicBezTo>
                <a:cubicBezTo>
                  <a:pt x="88907" y="733985"/>
                  <a:pt x="119162" y="779929"/>
                  <a:pt x="147177" y="806823"/>
                </a:cubicBezTo>
                <a:cubicBezTo>
                  <a:pt x="175192" y="833717"/>
                  <a:pt x="204887" y="847164"/>
                  <a:pt x="234583" y="860612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18" ma:contentTypeDescription="Opprett et nytt dokument." ma:contentTypeScope="" ma:versionID="3922a91f6c3a69607b78090598cbbc3b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076193ae53fdd140c9626d4511f38c0c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 xsi:nil="true"/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dsrLink xmlns="6d4a5315-78c6-4c96-bb32-0e29fe55ad16">
      <Url xsi:nil="true"/>
      <Description xsi:nil="true"/>
    </dsrLink>
    <Ekstern xmlns="6d4a5315-78c6-4c96-bb32-0e29fe55ad16">true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C85E2DB5-B0E9-4244-9B69-792BF123284D}"/>
</file>

<file path=customXml/itemProps2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5B1BAC-5AF3-426D-AD74-361DCA4992AF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bd6ed28d-af38-44fd-b7e0-25d28c6ead1c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a8f0b6f9-2b67-4617-a70c-e96b3cb34168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1101</TotalTime>
  <Words>233</Words>
  <Application>Microsoft Office PowerPoint</Application>
  <PresentationFormat>Skjermfremvisning (16:9)</PresentationFormat>
  <Paragraphs>19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Kjetil Utrimark</cp:lastModifiedBy>
  <cp:revision>2</cp:revision>
  <dcterms:created xsi:type="dcterms:W3CDTF">2017-08-30T13:22:09Z</dcterms:created>
  <dcterms:modified xsi:type="dcterms:W3CDTF">2021-07-27T06:44:56Z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11900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TriggerFlowInfo">
    <vt:lpwstr/>
  </property>
  <property fmtid="{D5CDD505-2E9C-101B-9397-08002B2CF9AE}" pid="8" name="MigrationWizId">
    <vt:lpwstr>3ec29678-00b2-4473-9672-03e6e32961f2</vt:lpwstr>
  </property>
  <property fmtid="{D5CDD505-2E9C-101B-9397-08002B2CF9AE}" pid="9" name="_SourceUrl">
    <vt:lpwstr/>
  </property>
  <property fmtid="{D5CDD505-2E9C-101B-9397-08002B2CF9AE}" pid="10" name="_SharedFileIndex">
    <vt:lpwstr/>
  </property>
  <property fmtid="{D5CDD505-2E9C-101B-9397-08002B2CF9AE}" pid="11" name="ComplianceAssetId">
    <vt:lpwstr/>
  </property>
  <property fmtid="{D5CDD505-2E9C-101B-9397-08002B2CF9AE}" pid="12" name="TemplateUrl">
    <vt:lpwstr/>
  </property>
  <property fmtid="{D5CDD505-2E9C-101B-9397-08002B2CF9AE}" pid="13" name="_ExtendedDescription">
    <vt:lpwstr/>
  </property>
</Properties>
</file>