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6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12.04.2022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 dirty="0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 dirty="0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 dirty="0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 dirty="0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 dirty="0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12.04.2022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459343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013502"/>
              </p:ext>
            </p:extLst>
          </p:nvPr>
        </p:nvGraphicFramePr>
        <p:xfrm>
          <a:off x="361507" y="992884"/>
          <a:ext cx="5317773" cy="35997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0643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127130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39351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16.03.2022 – Kundeprosjekt – Kortslutning ved montering av ny sikringslist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890513">
                <a:tc>
                  <a:txBody>
                    <a:bodyPr/>
                    <a:lstStyle/>
                    <a:p>
                      <a:r>
                        <a:rPr lang="nb-NO" sz="1200" dirty="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Ved montering av nye lavspenningslister i nettstasjon, mister montør en skrue som legger seg mellom samleskinne og jordet bakvegg. Jordslutning og deretter kortslutning som oppstår forårsaker en kraftig lysbue.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nb-NO" sz="1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Montøren benyttet riktig personlig verneutstyr og ble ikke skadet.</a:t>
                      </a:r>
                      <a:r>
                        <a:rPr lang="nb-NO" sz="13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840425">
                <a:tc>
                  <a:txBody>
                    <a:bodyPr/>
                    <a:lstStyle/>
                    <a:p>
                      <a:r>
                        <a:rPr lang="nb-NO" sz="1200" dirty="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Brudd på FSE,DI og intern instruks som henviser til REN blad 1731. AUS prosedyre ble ikke fulgt, avskjerming ble ikke etablert tilfredsstillende.</a:t>
                      </a:r>
                    </a:p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I følge brukermanualen fra produsent, skal denne sikringslisten monteres på spenningsløst anlegg. </a:t>
                      </a:r>
                    </a:p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Instruks eller prosedyre ble ikke gjennomgått med arbeidslaget eller brukt under utførelse av oppdraget.</a:t>
                      </a:r>
                    </a:p>
                    <a:p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Sja er mangelfull med hensyn til risiko og etablering av tiltak.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366454">
                <a:tc>
                  <a:txBody>
                    <a:bodyPr/>
                    <a:lstStyle/>
                    <a:p>
                      <a:r>
                        <a:rPr lang="nb-NO" sz="1200" dirty="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 panose="02010503040201060303" pitchFamily="2" charset="77"/>
                        </a:rPr>
                        <a:t>Middels. Utfall med moderate skader på anlegg. Riktig bruk av personlig verneutstyr forhindret personskade.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08734">
                <a:tc>
                  <a:txBody>
                    <a:bodyPr/>
                    <a:lstStyle/>
                    <a:p>
                      <a:r>
                        <a:rPr lang="nb-NO" sz="1200" dirty="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</a:rPr>
                        <a:t>Alvorlig. Brannskader som følge av lysbue. 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 panose="02010503040201060303" pitchFamily="2" charset="77"/>
                        </a:rPr>
                        <a:t>Større skader på anlegg.</a:t>
                      </a:r>
                      <a:endParaRPr lang="nb-NO" sz="1000" b="0" i="0" noProof="0" dirty="0">
                        <a:latin typeface="Red Hat Text" panose="02010503040201060303" pitchFamily="2" charset="77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 32525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99493"/>
              </p:ext>
            </p:extLst>
          </p:nvPr>
        </p:nvGraphicFramePr>
        <p:xfrm>
          <a:off x="5751521" y="2828925"/>
          <a:ext cx="3268033" cy="211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033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71370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617198"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000" b="0" i="0" kern="1200" dirty="0">
                        <a:solidFill>
                          <a:schemeClr val="dk1"/>
                        </a:solidFill>
                        <a:latin typeface="Red Hat Text" panose="02010503040201060303" pitchFamily="2" charset="77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Viktig å velge riktig arbeidsmetode.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Hensynta brukermanual fra produsent.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Alltid  gjennomgå SJA, instrukser og prosedyrer </a:t>
                      </a: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med arbeidslaget.</a:t>
                      </a:r>
                      <a:endParaRPr lang="nb-NO" sz="1000" b="0" i="0" kern="1200" dirty="0">
                        <a:solidFill>
                          <a:schemeClr val="dk1"/>
                        </a:solidFill>
                        <a:latin typeface="Red Hat Text" panose="02010503040201060303" pitchFamily="2" charset="77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Sja skal avdekke risiko og beskrive etablerte risikoreduserende tiltak.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Alltid følge FSE og DI samt interne instrukser.</a:t>
                      </a: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Hendelsen viser viktigheten av å benytte riktig personlig verneutstyr. </a:t>
                      </a:r>
                    </a:p>
                    <a:p>
                      <a:endParaRPr lang="nb-NO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  <p:pic>
        <p:nvPicPr>
          <p:cNvPr id="9" name="Bilde 8">
            <a:extLst>
              <a:ext uri="{FF2B5EF4-FFF2-40B4-BE49-F238E27FC236}">
                <a16:creationId xmlns:a16="http://schemas.microsoft.com/office/drawing/2014/main" id="{EBF467BA-5C4A-40D8-AFF4-7BBB200F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21" y="326007"/>
            <a:ext cx="3268033" cy="243344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BAA9354-C808-4BFC-95CA-ACDFEA53E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521" y="1585408"/>
            <a:ext cx="1414206" cy="117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82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18" ma:contentTypeDescription="Opprett et nytt dokument." ma:contentTypeScope="" ma:versionID="3922a91f6c3a69607b78090598cbbc3b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076193ae53fdd140c9626d4511f38c0c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2:dsrLink" minOccurs="0"/>
                <xsd:element ref="ns2:dsr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 ma:readOnly="fals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ternalName="Opprinnelse">
      <xsd:simpleType>
        <xsd:restriction base="dms:Choice">
          <xsd:enumeration value="Ex Eidsiva Nett"/>
          <xsd:enumeration value="Ex Hafslund Nett"/>
          <xsd:enumeration value="Elvia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dsrLink" ma:index="18" nillable="true" ma:displayName="Readin Link" ma:internalName="ds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srStatus" ma:index="19" nillable="true" ma:displayName="Readin Status" ma:internalName="dsrStatus">
      <xsd:simpleType>
        <xsd:restriction base="dms:Choice">
          <xsd:enumeration value="New"/>
          <xsd:enumeration value="Draft"/>
          <xsd:enumeration value="Published"/>
          <xsd:enumeration value="Withdrawn"/>
          <xsd:enumeration value="Converting"/>
          <xsd:enumeration value="Error"/>
          <xsd:enumeration value="Rem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Annet system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pprinnelse xmlns="6d4a5315-78c6-4c96-bb32-0e29fe55ad16">Elvia</Opprinnelse>
    <Godkjenner xmlns="6d4a5315-78c6-4c96-bb32-0e29fe55ad16">
      <UserInfo>
        <DisplayName>Kjetil Utrimark</DisplayName>
        <AccountId>79</AccountId>
        <AccountType/>
      </UserInfo>
    </Godkjenner>
    <dsrStatus xmlns="6d4a5315-78c6-4c96-bb32-0e29fe55ad16" xsi:nil="true"/>
    <Kopierestil xmlns="b4509093-701c-4f4a-83cb-59d1966a0a3b" xsi:nil="true"/>
    <Dokumenteier xmlns="6d4a5315-78c6-4c96-bb32-0e29fe55ad16">
      <UserInfo>
        <DisplayName>Kjetil Utrimark</DisplayName>
        <AccountId>79</AccountId>
        <AccountType/>
      </UserInfo>
    </Dokumenteier>
    <Dokumenttype xmlns="6d4a5315-78c6-4c96-bb32-0e29fe55ad16">Læringsark</Dokumenttype>
    <dsrLink xmlns="6d4a5315-78c6-4c96-bb32-0e29fe55ad16">
      <Url xsi:nil="true"/>
      <Description xsi:nil="true"/>
    </dsrLink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60E64DC-53CA-4F98-AB6E-DEF1B7CB4CAC}"/>
</file>

<file path=customXml/itemProps2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5B1BAC-5AF3-426D-AD74-361DCA4992AF}">
  <ds:schemaRefs>
    <ds:schemaRef ds:uri="http://purl.org/dc/terms/"/>
    <ds:schemaRef ds:uri="bd6ed28d-af38-44fd-b7e0-25d28c6ead1c"/>
    <ds:schemaRef ds:uri="http://purl.org/dc/dcmitype/"/>
    <ds:schemaRef ds:uri="http://purl.org/dc/elements/1.1/"/>
    <ds:schemaRef ds:uri="http://schemas.microsoft.com/office/2006/documentManagement/types"/>
    <ds:schemaRef ds:uri="a8f0b6f9-2b67-4617-a70c-e96b3cb3416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1303</TotalTime>
  <Words>215</Words>
  <Application>Microsoft Office PowerPoint</Application>
  <PresentationFormat>Skjermfremvisning (16:9)</PresentationFormat>
  <Paragraphs>24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Jarle Ruud</cp:lastModifiedBy>
  <cp:revision>9</cp:revision>
  <dcterms:created xsi:type="dcterms:W3CDTF">2017-08-30T13:22:09Z</dcterms:created>
  <dcterms:modified xsi:type="dcterms:W3CDTF">2022-04-12T06:59:03Z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igrationWizId">
    <vt:lpwstr>3ec29678-00b2-4473-9672-03e6e32961f2</vt:lpwstr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</Properties>
</file>