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4"/>
  </p:sldMasterIdLst>
  <p:notesMasterIdLst>
    <p:notesMasterId r:id="rId6"/>
  </p:notesMasterIdLst>
  <p:sldIdLst>
    <p:sldId id="264" r:id="rId5"/>
  </p:sldIdLst>
  <p:sldSz cx="9144000" cy="5143500" type="screen16x9"/>
  <p:notesSz cx="6858000" cy="9144000"/>
  <p:defaultTextStyle>
    <a:defPPr>
      <a:defRPr lang="nb-NO"/>
    </a:defPPr>
    <a:lvl1pPr marL="0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342883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685766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028649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1371531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1714414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2057297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2400180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2743063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Nina Warhuus" initials="NW" lastIdx="2" clrIdx="0">
    <p:extLst>
      <p:ext uri="{19B8F6BF-5375-455C-9EA6-DF929625EA0E}">
        <p15:presenceInfo xmlns:p15="http://schemas.microsoft.com/office/powerpoint/2012/main" userId="S::a25268@hafslund.no::1b436bdc-2fa3-4c1a-a5b8-ef43a48e3b0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F95BC"/>
    <a:srgbClr val="203873"/>
    <a:srgbClr val="173F8A"/>
    <a:srgbClr val="203A73"/>
    <a:srgbClr val="E5E0DC"/>
    <a:srgbClr val="F4F3F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EEE5392-E723-4A44-9145-EE6EBE2F1ED0}" v="27" dt="2024-03-13T09:26:15.36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- uthev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95" d="100"/>
          <a:sy n="95" d="100"/>
        </p:scale>
        <p:origin x="460" y="-16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commentAuthors" Target="commentAuthors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eidulf Ekera" userId="f4927be7-e749-48e9-8ea8-3ef03d59aa3f" providerId="ADAL" clId="{1EEE5392-E723-4A44-9145-EE6EBE2F1ED0}"/>
    <pc:docChg chg="undo custSel addSld delSld modSld">
      <pc:chgData name="Reidulf Ekera" userId="f4927be7-e749-48e9-8ea8-3ef03d59aa3f" providerId="ADAL" clId="{1EEE5392-E723-4A44-9145-EE6EBE2F1ED0}" dt="2024-03-13T11:08:39.486" v="4959" actId="20577"/>
      <pc:docMkLst>
        <pc:docMk/>
      </pc:docMkLst>
      <pc:sldChg chg="addSp delSp modSp mod">
        <pc:chgData name="Reidulf Ekera" userId="f4927be7-e749-48e9-8ea8-3ef03d59aa3f" providerId="ADAL" clId="{1EEE5392-E723-4A44-9145-EE6EBE2F1ED0}" dt="2024-03-13T11:08:39.486" v="4959" actId="20577"/>
        <pc:sldMkLst>
          <pc:docMk/>
          <pc:sldMk cId="3191417455" sldId="264"/>
        </pc:sldMkLst>
        <pc:spChg chg="mod">
          <ac:chgData name="Reidulf Ekera" userId="f4927be7-e749-48e9-8ea8-3ef03d59aa3f" providerId="ADAL" clId="{1EEE5392-E723-4A44-9145-EE6EBE2F1ED0}" dt="2024-03-06T15:34:06.671" v="3221" actId="27636"/>
          <ac:spMkLst>
            <pc:docMk/>
            <pc:sldMk cId="3191417455" sldId="264"/>
            <ac:spMk id="2" creationId="{093B2461-9510-46B3-8D5C-42F0E31EF96B}"/>
          </ac:spMkLst>
        </pc:spChg>
        <pc:spChg chg="del">
          <ac:chgData name="Reidulf Ekera" userId="f4927be7-e749-48e9-8ea8-3ef03d59aa3f" providerId="ADAL" clId="{1EEE5392-E723-4A44-9145-EE6EBE2F1ED0}" dt="2024-03-06T12:48:28.361" v="2047" actId="931"/>
          <ac:spMkLst>
            <pc:docMk/>
            <pc:sldMk cId="3191417455" sldId="264"/>
            <ac:spMk id="5" creationId="{357D348D-9334-48EE-A371-4335E1C96C8E}"/>
          </ac:spMkLst>
        </pc:spChg>
        <pc:spChg chg="mod">
          <ac:chgData name="Reidulf Ekera" userId="f4927be7-e749-48e9-8ea8-3ef03d59aa3f" providerId="ADAL" clId="{1EEE5392-E723-4A44-9145-EE6EBE2F1ED0}" dt="2024-02-20T12:08:45.880" v="13" actId="20577"/>
          <ac:spMkLst>
            <pc:docMk/>
            <pc:sldMk cId="3191417455" sldId="264"/>
            <ac:spMk id="7" creationId="{390954B9-808C-1649-AA9B-AD05571CDE77}"/>
          </ac:spMkLst>
        </pc:spChg>
        <pc:spChg chg="del">
          <ac:chgData name="Reidulf Ekera" userId="f4927be7-e749-48e9-8ea8-3ef03d59aa3f" providerId="ADAL" clId="{1EEE5392-E723-4A44-9145-EE6EBE2F1ED0}" dt="2024-02-20T12:05:23.467" v="0" actId="478"/>
          <ac:spMkLst>
            <pc:docMk/>
            <pc:sldMk cId="3191417455" sldId="264"/>
            <ac:spMk id="10" creationId="{1EE66BB0-00F8-4983-B16D-03B0EF5E8F5E}"/>
          </ac:spMkLst>
        </pc:spChg>
        <pc:graphicFrameChg chg="mod modGraphic">
          <ac:chgData name="Reidulf Ekera" userId="f4927be7-e749-48e9-8ea8-3ef03d59aa3f" providerId="ADAL" clId="{1EEE5392-E723-4A44-9145-EE6EBE2F1ED0}" dt="2024-03-13T11:08:39.486" v="4959" actId="20577"/>
          <ac:graphicFrameMkLst>
            <pc:docMk/>
            <pc:sldMk cId="3191417455" sldId="264"/>
            <ac:graphicFrameMk id="6" creationId="{7C9E829E-CD53-9147-A035-47F021DC1DF2}"/>
          </ac:graphicFrameMkLst>
        </pc:graphicFrameChg>
        <pc:graphicFrameChg chg="mod modGraphic">
          <ac:chgData name="Reidulf Ekera" userId="f4927be7-e749-48e9-8ea8-3ef03d59aa3f" providerId="ADAL" clId="{1EEE5392-E723-4A44-9145-EE6EBE2F1ED0}" dt="2024-03-13T09:33:27.041" v="4927" actId="20577"/>
          <ac:graphicFrameMkLst>
            <pc:docMk/>
            <pc:sldMk cId="3191417455" sldId="264"/>
            <ac:graphicFrameMk id="8" creationId="{9A7836F5-DA16-D742-81B8-273E5FA233B4}"/>
          </ac:graphicFrameMkLst>
        </pc:graphicFrameChg>
        <pc:picChg chg="del">
          <ac:chgData name="Reidulf Ekera" userId="f4927be7-e749-48e9-8ea8-3ef03d59aa3f" providerId="ADAL" clId="{1EEE5392-E723-4A44-9145-EE6EBE2F1ED0}" dt="2024-02-20T12:05:27.511" v="1" actId="478"/>
          <ac:picMkLst>
            <pc:docMk/>
            <pc:sldMk cId="3191417455" sldId="264"/>
            <ac:picMk id="4" creationId="{8AE66B0A-FD56-4417-A223-C2CE0365FFD1}"/>
          </ac:picMkLst>
        </pc:picChg>
        <pc:picChg chg="add mod">
          <ac:chgData name="Reidulf Ekera" userId="f4927be7-e749-48e9-8ea8-3ef03d59aa3f" providerId="ADAL" clId="{1EEE5392-E723-4A44-9145-EE6EBE2F1ED0}" dt="2024-03-13T09:28:04.047" v="4822" actId="14100"/>
          <ac:picMkLst>
            <pc:docMk/>
            <pc:sldMk cId="3191417455" sldId="264"/>
            <ac:picMk id="4" creationId="{C412E171-657B-0C5F-63B4-6C42D7C52548}"/>
          </ac:picMkLst>
        </pc:picChg>
      </pc:sldChg>
      <pc:sldChg chg="addSp delSp modSp new del mod">
        <pc:chgData name="Reidulf Ekera" userId="f4927be7-e749-48e9-8ea8-3ef03d59aa3f" providerId="ADAL" clId="{1EEE5392-E723-4A44-9145-EE6EBE2F1ED0}" dt="2024-03-08T13:00:21.535" v="4063" actId="2696"/>
        <pc:sldMkLst>
          <pc:docMk/>
          <pc:sldMk cId="1915741657" sldId="265"/>
        </pc:sldMkLst>
        <pc:spChg chg="del">
          <ac:chgData name="Reidulf Ekera" userId="f4927be7-e749-48e9-8ea8-3ef03d59aa3f" providerId="ADAL" clId="{1EEE5392-E723-4A44-9145-EE6EBE2F1ED0}" dt="2024-03-06T12:57:02.164" v="2052" actId="478"/>
          <ac:spMkLst>
            <pc:docMk/>
            <pc:sldMk cId="1915741657" sldId="265"/>
            <ac:spMk id="3" creationId="{6959EA36-F6FA-FA70-3282-6EE1C3D99D87}"/>
          </ac:spMkLst>
        </pc:spChg>
        <pc:spChg chg="del">
          <ac:chgData name="Reidulf Ekera" userId="f4927be7-e749-48e9-8ea8-3ef03d59aa3f" providerId="ADAL" clId="{1EEE5392-E723-4A44-9145-EE6EBE2F1ED0}" dt="2024-03-06T12:57:13.018" v="2054" actId="478"/>
          <ac:spMkLst>
            <pc:docMk/>
            <pc:sldMk cId="1915741657" sldId="265"/>
            <ac:spMk id="4" creationId="{B173E07F-7B67-7B10-4A1C-8BD0DE13E753}"/>
          </ac:spMkLst>
        </pc:spChg>
        <pc:spChg chg="del">
          <ac:chgData name="Reidulf Ekera" userId="f4927be7-e749-48e9-8ea8-3ef03d59aa3f" providerId="ADAL" clId="{1EEE5392-E723-4A44-9145-EE6EBE2F1ED0}" dt="2024-03-06T12:57:07.371" v="2053" actId="478"/>
          <ac:spMkLst>
            <pc:docMk/>
            <pc:sldMk cId="1915741657" sldId="265"/>
            <ac:spMk id="5" creationId="{6AEF464C-7B97-5DC7-93B6-C7B152A3210B}"/>
          </ac:spMkLst>
        </pc:spChg>
        <pc:spChg chg="mod">
          <ac:chgData name="Reidulf Ekera" userId="f4927be7-e749-48e9-8ea8-3ef03d59aa3f" providerId="ADAL" clId="{1EEE5392-E723-4A44-9145-EE6EBE2F1ED0}" dt="2024-03-06T12:58:59.907" v="2099" actId="20577"/>
          <ac:spMkLst>
            <pc:docMk/>
            <pc:sldMk cId="1915741657" sldId="265"/>
            <ac:spMk id="6" creationId="{23E3D2BE-29C8-01EC-8847-BB30417AC95F}"/>
          </ac:spMkLst>
        </pc:spChg>
        <pc:spChg chg="add mod">
          <ac:chgData name="Reidulf Ekera" userId="f4927be7-e749-48e9-8ea8-3ef03d59aa3f" providerId="ADAL" clId="{1EEE5392-E723-4A44-9145-EE6EBE2F1ED0}" dt="2024-03-06T13:01:20.285" v="2186" actId="1076"/>
          <ac:spMkLst>
            <pc:docMk/>
            <pc:sldMk cId="1915741657" sldId="265"/>
            <ac:spMk id="7" creationId="{1AB1D45C-B8AB-5AAF-E326-33579F40AD7F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ED0809-99B0-4680-BC1C-1265DC8D55E2}" type="datetimeFigureOut">
              <a:rPr lang="nb-NO" smtClean="0"/>
              <a:t>13.03.2024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700980-28E4-4CDE-AAF6-84D7F3A9B33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7094445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342883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685766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1028649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1371531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714414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7297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00180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3063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orside med 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ssholder for bilde 19">
            <a:extLst>
              <a:ext uri="{FF2B5EF4-FFF2-40B4-BE49-F238E27FC236}">
                <a16:creationId xmlns:a16="http://schemas.microsoft.com/office/drawing/2014/main" id="{262C4314-427D-4871-A86F-EF1BDE92779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-1289" y="0"/>
            <a:ext cx="9145289" cy="5144144"/>
          </a:xfrm>
          <a:custGeom>
            <a:avLst/>
            <a:gdLst>
              <a:gd name="connsiteX0" fmla="*/ 11955362 w 24385848"/>
              <a:gd name="connsiteY0" fmla="*/ 0 h 13717715"/>
              <a:gd name="connsiteX1" fmla="*/ 24385848 w 24385848"/>
              <a:gd name="connsiteY1" fmla="*/ 0 h 13717715"/>
              <a:gd name="connsiteX2" fmla="*/ 24385848 w 24385848"/>
              <a:gd name="connsiteY2" fmla="*/ 9755379 h 13717715"/>
              <a:gd name="connsiteX3" fmla="*/ 24382412 w 24385848"/>
              <a:gd name="connsiteY3" fmla="*/ 9755903 h 13717715"/>
              <a:gd name="connsiteX4" fmla="*/ 24382412 w 24385848"/>
              <a:gd name="connsiteY4" fmla="*/ 10054689 h 13717715"/>
              <a:gd name="connsiteX5" fmla="*/ 24163544 w 24385848"/>
              <a:gd name="connsiteY5" fmla="*/ 9949255 h 13717715"/>
              <a:gd name="connsiteX6" fmla="*/ 23042518 w 24385848"/>
              <a:gd name="connsiteY6" fmla="*/ 9722930 h 13717715"/>
              <a:gd name="connsiteX7" fmla="*/ 20162518 w 24385848"/>
              <a:gd name="connsiteY7" fmla="*/ 12602930 h 13717715"/>
              <a:gd name="connsiteX8" fmla="*/ 20291998 w 24385848"/>
              <a:gd name="connsiteY8" fmla="*/ 13459354 h 13717715"/>
              <a:gd name="connsiteX9" fmla="*/ 20386558 w 24385848"/>
              <a:gd name="connsiteY9" fmla="*/ 13717715 h 13717715"/>
              <a:gd name="connsiteX10" fmla="*/ 15208916 w 24385848"/>
              <a:gd name="connsiteY10" fmla="*/ 13717715 h 13717715"/>
              <a:gd name="connsiteX11" fmla="*/ 15208916 w 24385848"/>
              <a:gd name="connsiteY11" fmla="*/ 13716000 h 13717715"/>
              <a:gd name="connsiteX12" fmla="*/ 11957333 w 24385848"/>
              <a:gd name="connsiteY12" fmla="*/ 13716000 h 13717715"/>
              <a:gd name="connsiteX13" fmla="*/ 11837392 w 24385848"/>
              <a:gd name="connsiteY13" fmla="*/ 13507400 h 13717715"/>
              <a:gd name="connsiteX14" fmla="*/ 10153269 w 24385848"/>
              <a:gd name="connsiteY14" fmla="*/ 6856288 h 13717715"/>
              <a:gd name="connsiteX15" fmla="*/ 11837392 w 24385848"/>
              <a:gd name="connsiteY15" fmla="*/ 205173 h 13717715"/>
              <a:gd name="connsiteX16" fmla="*/ 0 w 24385848"/>
              <a:gd name="connsiteY16" fmla="*/ 0 h 13717715"/>
              <a:gd name="connsiteX17" fmla="*/ 11920344 w 24385848"/>
              <a:gd name="connsiteY17" fmla="*/ 0 h 13717715"/>
              <a:gd name="connsiteX18" fmla="*/ 11801388 w 24385848"/>
              <a:gd name="connsiteY18" fmla="*/ 206888 h 13717715"/>
              <a:gd name="connsiteX19" fmla="*/ 10117266 w 24385848"/>
              <a:gd name="connsiteY19" fmla="*/ 6858001 h 13717715"/>
              <a:gd name="connsiteX20" fmla="*/ 11801388 w 24385848"/>
              <a:gd name="connsiteY20" fmla="*/ 13509115 h 13717715"/>
              <a:gd name="connsiteX21" fmla="*/ 11921332 w 24385848"/>
              <a:gd name="connsiteY21" fmla="*/ 13717715 h 13717715"/>
              <a:gd name="connsiteX22" fmla="*/ 0 w 24385848"/>
              <a:gd name="connsiteY22" fmla="*/ 13717715 h 137177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24385848" h="13717715">
                <a:moveTo>
                  <a:pt x="11955362" y="0"/>
                </a:moveTo>
                <a:lnTo>
                  <a:pt x="24385848" y="0"/>
                </a:lnTo>
                <a:lnTo>
                  <a:pt x="24385848" y="9755379"/>
                </a:lnTo>
                <a:lnTo>
                  <a:pt x="24382412" y="9755903"/>
                </a:lnTo>
                <a:lnTo>
                  <a:pt x="24382412" y="10054689"/>
                </a:lnTo>
                <a:lnTo>
                  <a:pt x="24163544" y="9949255"/>
                </a:lnTo>
                <a:cubicBezTo>
                  <a:pt x="23818986" y="9803519"/>
                  <a:pt x="23440162" y="9722930"/>
                  <a:pt x="23042518" y="9722930"/>
                </a:cubicBezTo>
                <a:cubicBezTo>
                  <a:pt x="21451938" y="9722930"/>
                  <a:pt x="20162518" y="11012350"/>
                  <a:pt x="20162518" y="12602930"/>
                </a:cubicBezTo>
                <a:cubicBezTo>
                  <a:pt x="20162518" y="12901164"/>
                  <a:pt x="20207850" y="13188810"/>
                  <a:pt x="20291998" y="13459354"/>
                </a:cubicBezTo>
                <a:lnTo>
                  <a:pt x="20386558" y="13717715"/>
                </a:lnTo>
                <a:lnTo>
                  <a:pt x="15208916" y="13717715"/>
                </a:lnTo>
                <a:lnTo>
                  <a:pt x="15208916" y="13716000"/>
                </a:lnTo>
                <a:lnTo>
                  <a:pt x="11957333" y="13716000"/>
                </a:lnTo>
                <a:lnTo>
                  <a:pt x="11837392" y="13507400"/>
                </a:lnTo>
                <a:cubicBezTo>
                  <a:pt x="10763350" y="11530269"/>
                  <a:pt x="10153269" y="9264523"/>
                  <a:pt x="10153269" y="6856288"/>
                </a:cubicBezTo>
                <a:cubicBezTo>
                  <a:pt x="10153269" y="4448054"/>
                  <a:pt x="10763350" y="2182305"/>
                  <a:pt x="11837392" y="205173"/>
                </a:cubicBezTo>
                <a:close/>
                <a:moveTo>
                  <a:pt x="0" y="0"/>
                </a:moveTo>
                <a:lnTo>
                  <a:pt x="11920344" y="0"/>
                </a:lnTo>
                <a:lnTo>
                  <a:pt x="11801388" y="206888"/>
                </a:lnTo>
                <a:cubicBezTo>
                  <a:pt x="10727346" y="2184020"/>
                  <a:pt x="10117266" y="4449765"/>
                  <a:pt x="10117266" y="6858001"/>
                </a:cubicBezTo>
                <a:cubicBezTo>
                  <a:pt x="10117266" y="9266238"/>
                  <a:pt x="10727346" y="11531984"/>
                  <a:pt x="11801388" y="13509115"/>
                </a:cubicBezTo>
                <a:lnTo>
                  <a:pt x="11921332" y="13717715"/>
                </a:lnTo>
                <a:lnTo>
                  <a:pt x="0" y="13717715"/>
                </a:lnTo>
                <a:close/>
              </a:path>
            </a:pathLst>
          </a:custGeom>
          <a:solidFill>
            <a:srgbClr val="262626"/>
          </a:solidFill>
        </p:spPr>
        <p:txBody>
          <a:bodyPr wrap="square" tIns="1440180">
            <a:noAutofit/>
          </a:bodyPr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/>
            </a:lvl1pPr>
          </a:lstStyle>
          <a:p>
            <a:endParaRPr lang="nb-NO"/>
          </a:p>
        </p:txBody>
      </p:sp>
      <p:sp>
        <p:nvSpPr>
          <p:cNvPr id="9" name="Ellipse 8" hidden="1">
            <a:extLst>
              <a:ext uri="{FF2B5EF4-FFF2-40B4-BE49-F238E27FC236}">
                <a16:creationId xmlns:a16="http://schemas.microsoft.com/office/drawing/2014/main" id="{6A25AD65-3C3E-44CB-8F07-5121C4ACDD9D}"/>
              </a:ext>
            </a:extLst>
          </p:cNvPr>
          <p:cNvSpPr/>
          <p:nvPr userDrawn="1"/>
        </p:nvSpPr>
        <p:spPr>
          <a:xfrm>
            <a:off x="3807725" y="-2660850"/>
            <a:ext cx="10465881" cy="10465200"/>
          </a:xfrm>
          <a:prstGeom prst="ellipse">
            <a:avLst/>
          </a:prstGeom>
          <a:solidFill>
            <a:srgbClr val="262626">
              <a:alpha val="50196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675"/>
          </a:p>
        </p:txBody>
      </p:sp>
      <p:sp>
        <p:nvSpPr>
          <p:cNvPr id="2" name="Tittel 1"/>
          <p:cNvSpPr>
            <a:spLocks noGrp="1"/>
          </p:cNvSpPr>
          <p:nvPr>
            <p:ph type="ctrTitle" hasCustomPrompt="1"/>
          </p:nvPr>
        </p:nvSpPr>
        <p:spPr>
          <a:xfrm>
            <a:off x="472591" y="499563"/>
            <a:ext cx="3105590" cy="2308325"/>
          </a:xfrm>
        </p:spPr>
        <p:txBody>
          <a:bodyPr anchor="t">
            <a:normAutofit/>
          </a:bodyPr>
          <a:lstStyle>
            <a:lvl1pPr algn="l">
              <a:lnSpc>
                <a:spcPct val="100000"/>
              </a:lnSpc>
              <a:defRPr sz="3750" cap="all" baseline="0">
                <a:solidFill>
                  <a:schemeClr val="lt1"/>
                </a:solidFill>
                <a:latin typeface="Red Hat Display Black" panose="02010A03040201060303" pitchFamily="2" charset="0"/>
              </a:defRPr>
            </a:lvl1pPr>
          </a:lstStyle>
          <a:p>
            <a:r>
              <a:rPr lang="nb-NO"/>
              <a:t>EN LANG TITTEL  KOMMER HER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 hasCustomPrompt="1"/>
          </p:nvPr>
        </p:nvSpPr>
        <p:spPr>
          <a:xfrm>
            <a:off x="472230" y="3618453"/>
            <a:ext cx="3114952" cy="1038746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2250" b="1">
                <a:solidFill>
                  <a:schemeClr val="lt1"/>
                </a:solidFill>
                <a:latin typeface="Red Hat Display Black" panose="02010A03040201060303" pitchFamily="2" charset="0"/>
              </a:defRPr>
            </a:lvl1pPr>
            <a:lvl2pPr marL="342883" indent="0" algn="ctr">
              <a:buNone/>
              <a:defRPr sz="1500"/>
            </a:lvl2pPr>
            <a:lvl3pPr marL="685766" indent="0" algn="ctr">
              <a:buNone/>
              <a:defRPr sz="1350"/>
            </a:lvl3pPr>
            <a:lvl4pPr marL="1028649" indent="0" algn="ctr">
              <a:buNone/>
              <a:defRPr sz="1200"/>
            </a:lvl4pPr>
            <a:lvl5pPr marL="1371532" indent="0" algn="ctr">
              <a:buNone/>
              <a:defRPr sz="1200"/>
            </a:lvl5pPr>
            <a:lvl6pPr marL="1714415" indent="0" algn="ctr">
              <a:buNone/>
              <a:defRPr sz="1200"/>
            </a:lvl6pPr>
            <a:lvl7pPr marL="2057297" indent="0" algn="ctr">
              <a:buNone/>
              <a:defRPr sz="1200"/>
            </a:lvl7pPr>
            <a:lvl8pPr marL="2400180" indent="0" algn="ctr">
              <a:buNone/>
              <a:defRPr sz="1200"/>
            </a:lvl8pPr>
            <a:lvl9pPr marL="2743063" indent="0" algn="ctr">
              <a:buNone/>
              <a:defRPr sz="1200"/>
            </a:lvl9pPr>
          </a:lstStyle>
          <a:p>
            <a:r>
              <a:rPr lang="nb-NO"/>
              <a:t>Med en veldig fin og lang og innholdsrik  undertittel her nede</a:t>
            </a:r>
          </a:p>
        </p:txBody>
      </p:sp>
      <p:pic>
        <p:nvPicPr>
          <p:cNvPr id="7" name="Grafikk 6">
            <a:extLst>
              <a:ext uri="{FF2B5EF4-FFF2-40B4-BE49-F238E27FC236}">
                <a16:creationId xmlns:a16="http://schemas.microsoft.com/office/drawing/2014/main" id="{3C634AE1-005B-466A-A4FF-43608406E24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757224" y="4462308"/>
            <a:ext cx="1028598" cy="310500"/>
          </a:xfrm>
          <a:prstGeom prst="rect">
            <a:avLst/>
          </a:prstGeom>
        </p:spPr>
      </p:pic>
      <p:sp>
        <p:nvSpPr>
          <p:cNvPr id="10" name="Ellipse 9" hidden="1">
            <a:extLst>
              <a:ext uri="{FF2B5EF4-FFF2-40B4-BE49-F238E27FC236}">
                <a16:creationId xmlns:a16="http://schemas.microsoft.com/office/drawing/2014/main" id="{C0376A57-BB06-4817-8CEB-CF40CDCA3D25}"/>
              </a:ext>
            </a:extLst>
          </p:cNvPr>
          <p:cNvSpPr/>
          <p:nvPr userDrawn="1"/>
        </p:nvSpPr>
        <p:spPr>
          <a:xfrm>
            <a:off x="7561438" y="3645456"/>
            <a:ext cx="2160140" cy="2160000"/>
          </a:xfrm>
          <a:prstGeom prst="ellipse">
            <a:avLst/>
          </a:prstGeom>
          <a:solidFill>
            <a:srgbClr val="22D238">
              <a:alpha val="50196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675"/>
          </a:p>
        </p:txBody>
      </p:sp>
    </p:spTree>
    <p:extLst>
      <p:ext uri="{BB962C8B-B14F-4D97-AF65-F5344CB8AC3E}">
        <p14:creationId xmlns:p14="http://schemas.microsoft.com/office/powerpoint/2010/main" val="17453941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053201" y="1579698"/>
            <a:ext cx="3308129" cy="13850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1053201" y="1714714"/>
            <a:ext cx="3308129" cy="2700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928437" y="1579699"/>
            <a:ext cx="3308129" cy="135017"/>
          </a:xfrm>
        </p:spPr>
        <p:txBody>
          <a:bodyPr anchor="b">
            <a:no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928437" y="1714714"/>
            <a:ext cx="3308129" cy="2700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C3072-A9EE-EE4D-8E62-5F1AFCC33BC9}" type="datetime1">
              <a:rPr lang="nb-NO" smtClean="0"/>
              <a:t>13.03.2024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10" name="Tittel 9">
            <a:extLst>
              <a:ext uri="{FF2B5EF4-FFF2-40B4-BE49-F238E27FC236}">
                <a16:creationId xmlns:a16="http://schemas.microsoft.com/office/drawing/2014/main" id="{FCF5CF11-AC1D-4944-80D2-D10AB24607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</p:spTree>
    <p:extLst>
      <p:ext uri="{BB962C8B-B14F-4D97-AF65-F5344CB8AC3E}">
        <p14:creationId xmlns:p14="http://schemas.microsoft.com/office/powerpoint/2010/main" val="23019831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tekst og tekstbo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AF27B-2750-AA41-BCA8-C1423F0F132E}" type="datetime1">
              <a:rPr lang="nb-NO" smtClean="0"/>
              <a:t>13.03.2024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8" name="Plassholder for tekst 6">
            <a:extLst>
              <a:ext uri="{FF2B5EF4-FFF2-40B4-BE49-F238E27FC236}">
                <a16:creationId xmlns:a16="http://schemas.microsoft.com/office/drawing/2014/main" id="{98744464-09D1-4069-A73F-CFC7BD1DBF2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058989" y="3333953"/>
            <a:ext cx="7177574" cy="1039472"/>
          </a:xfrm>
          <a:prstGeom prst="roundRect">
            <a:avLst>
              <a:gd name="adj" fmla="val 50000"/>
            </a:avLst>
          </a:prstGeom>
          <a:ln w="12700">
            <a:solidFill>
              <a:schemeClr val="accent1"/>
            </a:solidFill>
          </a:ln>
        </p:spPr>
        <p:txBody>
          <a:bodyPr lIns="432000" tIns="180000" rIns="432000" bIns="180000" anchor="ctr"/>
          <a:lstStyle>
            <a:lvl1pPr marL="0" indent="0" algn="ctr">
              <a:spcBef>
                <a:spcPts val="0"/>
              </a:spcBef>
              <a:buNone/>
              <a:defRPr/>
            </a:lvl1pPr>
          </a:lstStyle>
          <a:p>
            <a:pPr lvl="0"/>
            <a:endParaRPr lang="nb-NO"/>
          </a:p>
        </p:txBody>
      </p:sp>
      <p:sp>
        <p:nvSpPr>
          <p:cNvPr id="9" name="Plassholder for tekst 8">
            <a:extLst>
              <a:ext uri="{FF2B5EF4-FFF2-40B4-BE49-F238E27FC236}">
                <a16:creationId xmlns:a16="http://schemas.microsoft.com/office/drawing/2014/main" id="{0DC2770B-7F63-4B6A-AA34-363CAD3FCA8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928437" y="1579699"/>
            <a:ext cx="3308126" cy="1552694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10" name="Plassholder for tekst 9">
            <a:extLst>
              <a:ext uri="{FF2B5EF4-FFF2-40B4-BE49-F238E27FC236}">
                <a16:creationId xmlns:a16="http://schemas.microsoft.com/office/drawing/2014/main" id="{F9357B9F-0BEB-49F1-8CA6-FFEE62A211F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053201" y="1579699"/>
            <a:ext cx="3308129" cy="1552694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40657376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tekst og 2x tekstbob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8B2D8-B731-1248-A241-ED0A6251A7D7}" type="datetime1">
              <a:rPr lang="nb-NO" smtClean="0"/>
              <a:t>13.03.2024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8" name="Plassholder for tekst 6">
            <a:extLst>
              <a:ext uri="{FF2B5EF4-FFF2-40B4-BE49-F238E27FC236}">
                <a16:creationId xmlns:a16="http://schemas.microsoft.com/office/drawing/2014/main" id="{98744464-09D1-4069-A73F-CFC7BD1DBF2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053201" y="3240405"/>
            <a:ext cx="3308129" cy="845720"/>
          </a:xfrm>
          <a:prstGeom prst="roundRect">
            <a:avLst>
              <a:gd name="adj" fmla="val 50000"/>
            </a:avLst>
          </a:prstGeom>
          <a:ln w="12700">
            <a:solidFill>
              <a:schemeClr val="accent1"/>
            </a:solidFill>
          </a:ln>
        </p:spPr>
        <p:txBody>
          <a:bodyPr lIns="432000" tIns="180000" rIns="432000" bIns="180000" anchor="ctr"/>
          <a:lstStyle>
            <a:lvl1pPr marL="171450" indent="-171450" algn="l">
              <a:spcBef>
                <a:spcPts val="0"/>
              </a:spcBef>
              <a:buFont typeface="Arial" panose="020B0604020202020204" pitchFamily="34" charset="0"/>
              <a:buChar char="•"/>
              <a:defRPr/>
            </a:lvl1pPr>
          </a:lstStyle>
          <a:p>
            <a:pPr lvl="0"/>
            <a:endParaRPr lang="nb-NO"/>
          </a:p>
        </p:txBody>
      </p:sp>
      <p:sp>
        <p:nvSpPr>
          <p:cNvPr id="9" name="Plassholder for tekst 8">
            <a:extLst>
              <a:ext uri="{FF2B5EF4-FFF2-40B4-BE49-F238E27FC236}">
                <a16:creationId xmlns:a16="http://schemas.microsoft.com/office/drawing/2014/main" id="{0DC2770B-7F63-4B6A-AA34-363CAD3FCA8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928437" y="1579699"/>
            <a:ext cx="3308126" cy="1552694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10" name="Plassholder for tekst 9">
            <a:extLst>
              <a:ext uri="{FF2B5EF4-FFF2-40B4-BE49-F238E27FC236}">
                <a16:creationId xmlns:a16="http://schemas.microsoft.com/office/drawing/2014/main" id="{F9357B9F-0BEB-49F1-8CA6-FFEE62A211F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053201" y="1579699"/>
            <a:ext cx="3308129" cy="1552694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12" name="Plassholder for tekst 6">
            <a:extLst>
              <a:ext uri="{FF2B5EF4-FFF2-40B4-BE49-F238E27FC236}">
                <a16:creationId xmlns:a16="http://schemas.microsoft.com/office/drawing/2014/main" id="{085747B2-9A7D-4C67-A811-340B6601D547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928437" y="3240405"/>
            <a:ext cx="3308126" cy="845720"/>
          </a:xfrm>
          <a:prstGeom prst="roundRect">
            <a:avLst>
              <a:gd name="adj" fmla="val 50000"/>
            </a:avLst>
          </a:prstGeom>
          <a:ln w="12700">
            <a:solidFill>
              <a:schemeClr val="accent1"/>
            </a:solidFill>
          </a:ln>
        </p:spPr>
        <p:txBody>
          <a:bodyPr lIns="432000" tIns="180000" rIns="432000" bIns="180000" anchor="ctr"/>
          <a:lstStyle>
            <a:lvl1pPr marL="171450" indent="-171450" algn="l">
              <a:spcBef>
                <a:spcPts val="0"/>
              </a:spcBef>
              <a:buFont typeface="Arial" panose="020B0604020202020204" pitchFamily="34" charset="0"/>
              <a:buChar char="•"/>
              <a:defRPr/>
            </a:lvl1pPr>
          </a:lstStyle>
          <a:p>
            <a:pPr lvl="0"/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54781194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tekst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D0C61-2BB3-8043-BC4D-B763C6742CF6}" type="datetime1">
              <a:rPr lang="nb-NO" smtClean="0"/>
              <a:t>13.03.2024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8" name="Plassholder for tekst 6">
            <a:extLst>
              <a:ext uri="{FF2B5EF4-FFF2-40B4-BE49-F238E27FC236}">
                <a16:creationId xmlns:a16="http://schemas.microsoft.com/office/drawing/2014/main" id="{98744464-09D1-4069-A73F-CFC7BD1DBF2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053201" y="3240405"/>
            <a:ext cx="3308129" cy="845720"/>
          </a:xfrm>
          <a:prstGeom prst="roundRect">
            <a:avLst>
              <a:gd name="adj" fmla="val 50000"/>
            </a:avLst>
          </a:prstGeom>
          <a:ln w="12700">
            <a:solidFill>
              <a:schemeClr val="accent1"/>
            </a:solidFill>
          </a:ln>
        </p:spPr>
        <p:txBody>
          <a:bodyPr lIns="432000" tIns="180000" rIns="432000" bIns="180000" anchor="ctr"/>
          <a:lstStyle>
            <a:lvl1pPr marL="171450" indent="-171450" algn="l">
              <a:spcBef>
                <a:spcPts val="0"/>
              </a:spcBef>
              <a:buFont typeface="Arial" panose="020B0604020202020204" pitchFamily="34" charset="0"/>
              <a:buChar char="•"/>
              <a:defRPr/>
            </a:lvl1pPr>
          </a:lstStyle>
          <a:p>
            <a:pPr lvl="0"/>
            <a:endParaRPr lang="nb-NO"/>
          </a:p>
        </p:txBody>
      </p:sp>
      <p:sp>
        <p:nvSpPr>
          <p:cNvPr id="10" name="Plassholder for tekst 9">
            <a:extLst>
              <a:ext uri="{FF2B5EF4-FFF2-40B4-BE49-F238E27FC236}">
                <a16:creationId xmlns:a16="http://schemas.microsoft.com/office/drawing/2014/main" id="{F9357B9F-0BEB-49F1-8CA6-FFEE62A211F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053201" y="1579699"/>
            <a:ext cx="3308129" cy="1552694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11" name="Plassholder for tekst 2">
            <a:extLst>
              <a:ext uri="{FF2B5EF4-FFF2-40B4-BE49-F238E27FC236}">
                <a16:creationId xmlns:a16="http://schemas.microsoft.com/office/drawing/2014/main" id="{B9048B61-1613-4160-9D34-FE56E2B8DF84}"/>
              </a:ext>
            </a:extLst>
          </p:cNvPr>
          <p:cNvSpPr>
            <a:spLocks noGrp="1"/>
          </p:cNvSpPr>
          <p:nvPr>
            <p:ph type="body" idx="17"/>
          </p:nvPr>
        </p:nvSpPr>
        <p:spPr>
          <a:xfrm>
            <a:off x="5450125" y="1444681"/>
            <a:ext cx="3308129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3" name="Plassholder for tekst 11">
            <a:extLst>
              <a:ext uri="{FF2B5EF4-FFF2-40B4-BE49-F238E27FC236}">
                <a16:creationId xmlns:a16="http://schemas.microsoft.com/office/drawing/2014/main" id="{F569EB90-FAA0-40C4-919F-95559586A8BE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450125" y="4248199"/>
            <a:ext cx="3308129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/>
              <a:t>Bildetekst</a:t>
            </a:r>
          </a:p>
        </p:txBody>
      </p:sp>
      <p:sp>
        <p:nvSpPr>
          <p:cNvPr id="14" name="Plassholder for innhold 13">
            <a:extLst>
              <a:ext uri="{FF2B5EF4-FFF2-40B4-BE49-F238E27FC236}">
                <a16:creationId xmlns:a16="http://schemas.microsoft.com/office/drawing/2014/main" id="{A27D3311-225A-4F30-BB76-0E4B20FD86DF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5450125" y="1849732"/>
            <a:ext cx="3308129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401171338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ort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053201" y="1444681"/>
            <a:ext cx="7183363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57614-9EAA-F545-81CB-C4D62CEA0F57}" type="datetime1">
              <a:rPr lang="nb-NO" smtClean="0"/>
              <a:t>13.03.2024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10" name="Tittel 9">
            <a:extLst>
              <a:ext uri="{FF2B5EF4-FFF2-40B4-BE49-F238E27FC236}">
                <a16:creationId xmlns:a16="http://schemas.microsoft.com/office/drawing/2014/main" id="{FCF5CF11-AC1D-4944-80D2-D10AB24607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12" name="Plassholder for tekst 11">
            <a:extLst>
              <a:ext uri="{FF2B5EF4-FFF2-40B4-BE49-F238E27FC236}">
                <a16:creationId xmlns:a16="http://schemas.microsoft.com/office/drawing/2014/main" id="{A38B3BCE-3A8A-4C22-B4FB-1EB6842E1C0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053801" y="4248199"/>
            <a:ext cx="7183363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/>
              <a:t>Bildetekst</a:t>
            </a:r>
          </a:p>
        </p:txBody>
      </p:sp>
      <p:sp>
        <p:nvSpPr>
          <p:cNvPr id="14" name="Plassholder for innhold 13">
            <a:extLst>
              <a:ext uri="{FF2B5EF4-FFF2-40B4-BE49-F238E27FC236}">
                <a16:creationId xmlns:a16="http://schemas.microsoft.com/office/drawing/2014/main" id="{8CEC189F-D519-4CBF-B551-8D834A0C9ADB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1053201" y="1849732"/>
            <a:ext cx="7183363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262500834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 innholdsdeler med bildeteks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053201" y="1444681"/>
            <a:ext cx="3848231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B5FAF-3A77-554E-8BF2-8E881ECAF5D7}" type="datetime1">
              <a:rPr lang="nb-NO" smtClean="0"/>
              <a:t>13.03.2024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10" name="Tittel 9">
            <a:extLst>
              <a:ext uri="{FF2B5EF4-FFF2-40B4-BE49-F238E27FC236}">
                <a16:creationId xmlns:a16="http://schemas.microsoft.com/office/drawing/2014/main" id="{FCF5CF11-AC1D-4944-80D2-D10AB24607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12" name="Plassholder for tekst 11">
            <a:extLst>
              <a:ext uri="{FF2B5EF4-FFF2-40B4-BE49-F238E27FC236}">
                <a16:creationId xmlns:a16="http://schemas.microsoft.com/office/drawing/2014/main" id="{A38B3BCE-3A8A-4C22-B4FB-1EB6842E1C0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053801" y="4248199"/>
            <a:ext cx="3848231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/>
              <a:t>Bildetekst</a:t>
            </a:r>
          </a:p>
        </p:txBody>
      </p:sp>
      <p:sp>
        <p:nvSpPr>
          <p:cNvPr id="14" name="Plassholder for innhold 13">
            <a:extLst>
              <a:ext uri="{FF2B5EF4-FFF2-40B4-BE49-F238E27FC236}">
                <a16:creationId xmlns:a16="http://schemas.microsoft.com/office/drawing/2014/main" id="{8CEC189F-D519-4CBF-B551-8D834A0C9ADB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1053201" y="1849732"/>
            <a:ext cx="3848231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11" name="Plassholder for tekst 2">
            <a:extLst>
              <a:ext uri="{FF2B5EF4-FFF2-40B4-BE49-F238E27FC236}">
                <a16:creationId xmlns:a16="http://schemas.microsoft.com/office/drawing/2014/main" id="{B51D8D99-EF29-42E2-B7D9-5E96AB414EBC}"/>
              </a:ext>
            </a:extLst>
          </p:cNvPr>
          <p:cNvSpPr>
            <a:spLocks noGrp="1"/>
          </p:cNvSpPr>
          <p:nvPr>
            <p:ph type="body" idx="17"/>
          </p:nvPr>
        </p:nvSpPr>
        <p:spPr>
          <a:xfrm>
            <a:off x="5450125" y="1444681"/>
            <a:ext cx="3308129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3" name="Plassholder for tekst 11">
            <a:extLst>
              <a:ext uri="{FF2B5EF4-FFF2-40B4-BE49-F238E27FC236}">
                <a16:creationId xmlns:a16="http://schemas.microsoft.com/office/drawing/2014/main" id="{D9527C7D-0CF2-423A-A3ED-2B4E6BAB394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450125" y="4248199"/>
            <a:ext cx="3308129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/>
              <a:t>Bildetekst</a:t>
            </a:r>
          </a:p>
        </p:txBody>
      </p:sp>
      <p:sp>
        <p:nvSpPr>
          <p:cNvPr id="15" name="Plassholder for innhold 13">
            <a:extLst>
              <a:ext uri="{FF2B5EF4-FFF2-40B4-BE49-F238E27FC236}">
                <a16:creationId xmlns:a16="http://schemas.microsoft.com/office/drawing/2014/main" id="{967FB52B-69C1-4667-954F-BD50D819E2A5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5450125" y="1849732"/>
            <a:ext cx="3308129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14717186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 innholdsdeler med bildetekst #2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053201" y="1444681"/>
            <a:ext cx="3308129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83157-39AF-9F41-AD5D-41F7550C34F8}" type="datetime1">
              <a:rPr lang="nb-NO" smtClean="0"/>
              <a:t>13.03.2024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10" name="Tittel 9">
            <a:extLst>
              <a:ext uri="{FF2B5EF4-FFF2-40B4-BE49-F238E27FC236}">
                <a16:creationId xmlns:a16="http://schemas.microsoft.com/office/drawing/2014/main" id="{FCF5CF11-AC1D-4944-80D2-D10AB24607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12" name="Plassholder for tekst 11">
            <a:extLst>
              <a:ext uri="{FF2B5EF4-FFF2-40B4-BE49-F238E27FC236}">
                <a16:creationId xmlns:a16="http://schemas.microsoft.com/office/drawing/2014/main" id="{A38B3BCE-3A8A-4C22-B4FB-1EB6842E1C0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053800" y="4248199"/>
            <a:ext cx="3308129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/>
              <a:t>Bildetekst</a:t>
            </a:r>
          </a:p>
        </p:txBody>
      </p:sp>
      <p:sp>
        <p:nvSpPr>
          <p:cNvPr id="14" name="Plassholder for innhold 13">
            <a:extLst>
              <a:ext uri="{FF2B5EF4-FFF2-40B4-BE49-F238E27FC236}">
                <a16:creationId xmlns:a16="http://schemas.microsoft.com/office/drawing/2014/main" id="{8CEC189F-D519-4CBF-B551-8D834A0C9ADB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1053201" y="1849732"/>
            <a:ext cx="3308129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11" name="Plassholder for tekst 2">
            <a:extLst>
              <a:ext uri="{FF2B5EF4-FFF2-40B4-BE49-F238E27FC236}">
                <a16:creationId xmlns:a16="http://schemas.microsoft.com/office/drawing/2014/main" id="{B51D8D99-EF29-42E2-B7D9-5E96AB414EBC}"/>
              </a:ext>
            </a:extLst>
          </p:cNvPr>
          <p:cNvSpPr>
            <a:spLocks noGrp="1"/>
          </p:cNvSpPr>
          <p:nvPr>
            <p:ph type="body" idx="17"/>
          </p:nvPr>
        </p:nvSpPr>
        <p:spPr>
          <a:xfrm>
            <a:off x="4928437" y="1444681"/>
            <a:ext cx="3308129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3" name="Plassholder for tekst 11">
            <a:extLst>
              <a:ext uri="{FF2B5EF4-FFF2-40B4-BE49-F238E27FC236}">
                <a16:creationId xmlns:a16="http://schemas.microsoft.com/office/drawing/2014/main" id="{D9527C7D-0CF2-423A-A3ED-2B4E6BAB394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928437" y="4248199"/>
            <a:ext cx="3308129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/>
              <a:t>Bildetekst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D4AACA6A-7A63-4368-9F27-17655965D87D}"/>
              </a:ext>
            </a:extLst>
          </p:cNvPr>
          <p:cNvSpPr>
            <a:spLocks noGrp="1"/>
          </p:cNvSpPr>
          <p:nvPr>
            <p:ph sz="quarter" idx="21"/>
          </p:nvPr>
        </p:nvSpPr>
        <p:spPr>
          <a:xfrm>
            <a:off x="4928437" y="1849732"/>
            <a:ext cx="3308129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176115125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innhold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053201" y="1444681"/>
            <a:ext cx="3308129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A9BA2-C263-CD49-B00D-AE2834BB3312}" type="datetime1">
              <a:rPr lang="nb-NO" smtClean="0"/>
              <a:t>13.03.2024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10" name="Tittel 9">
            <a:extLst>
              <a:ext uri="{FF2B5EF4-FFF2-40B4-BE49-F238E27FC236}">
                <a16:creationId xmlns:a16="http://schemas.microsoft.com/office/drawing/2014/main" id="{FCF5CF11-AC1D-4944-80D2-D10AB24607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12" name="Plassholder for tekst 11">
            <a:extLst>
              <a:ext uri="{FF2B5EF4-FFF2-40B4-BE49-F238E27FC236}">
                <a16:creationId xmlns:a16="http://schemas.microsoft.com/office/drawing/2014/main" id="{A38B3BCE-3A8A-4C22-B4FB-1EB6842E1C0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053800" y="4248199"/>
            <a:ext cx="3308129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/>
              <a:t>Bildetekst</a:t>
            </a:r>
          </a:p>
        </p:txBody>
      </p:sp>
      <p:sp>
        <p:nvSpPr>
          <p:cNvPr id="11" name="Plassholder for tekst 2">
            <a:extLst>
              <a:ext uri="{FF2B5EF4-FFF2-40B4-BE49-F238E27FC236}">
                <a16:creationId xmlns:a16="http://schemas.microsoft.com/office/drawing/2014/main" id="{B51D8D99-EF29-42E2-B7D9-5E96AB414EBC}"/>
              </a:ext>
            </a:extLst>
          </p:cNvPr>
          <p:cNvSpPr>
            <a:spLocks noGrp="1"/>
          </p:cNvSpPr>
          <p:nvPr>
            <p:ph type="body" idx="17"/>
          </p:nvPr>
        </p:nvSpPr>
        <p:spPr>
          <a:xfrm>
            <a:off x="4928437" y="1444681"/>
            <a:ext cx="3308129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3" name="Plassholder for tekst 11">
            <a:extLst>
              <a:ext uri="{FF2B5EF4-FFF2-40B4-BE49-F238E27FC236}">
                <a16:creationId xmlns:a16="http://schemas.microsoft.com/office/drawing/2014/main" id="{D9527C7D-0CF2-423A-A3ED-2B4E6BAB394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928437" y="4248199"/>
            <a:ext cx="3308129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/>
              <a:t>Bildetekst</a:t>
            </a:r>
          </a:p>
        </p:txBody>
      </p:sp>
      <p:sp>
        <p:nvSpPr>
          <p:cNvPr id="15" name="Plassholder for innhold 13">
            <a:extLst>
              <a:ext uri="{FF2B5EF4-FFF2-40B4-BE49-F238E27FC236}">
                <a16:creationId xmlns:a16="http://schemas.microsoft.com/office/drawing/2014/main" id="{967FB52B-69C1-4667-954F-BD50D819E2A5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4928437" y="1849732"/>
            <a:ext cx="3308129" cy="2295287"/>
          </a:xfrm>
          <a:prstGeom prst="rect">
            <a:avLst/>
          </a:prstGeom>
          <a:solidFill>
            <a:schemeClr val="bg2"/>
          </a:solidFill>
        </p:spPr>
        <p:txBody>
          <a:bodyPr lIns="270000" tIns="270000" rIns="270000" bIns="270000" anchor="ctr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1232142F-E425-431F-83A0-72A26F23DB59}"/>
              </a:ext>
            </a:extLst>
          </p:cNvPr>
          <p:cNvSpPr>
            <a:spLocks noGrp="1"/>
          </p:cNvSpPr>
          <p:nvPr>
            <p:ph sz="quarter" idx="21"/>
          </p:nvPr>
        </p:nvSpPr>
        <p:spPr>
          <a:xfrm>
            <a:off x="1053201" y="1849732"/>
            <a:ext cx="3308129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47326545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re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053200" y="1444681"/>
            <a:ext cx="2227923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99F03-812B-3943-B08F-6B338B39E4E0}" type="datetime1">
              <a:rPr lang="nb-NO" smtClean="0"/>
              <a:t>13.03.2024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10" name="Tittel 9">
            <a:extLst>
              <a:ext uri="{FF2B5EF4-FFF2-40B4-BE49-F238E27FC236}">
                <a16:creationId xmlns:a16="http://schemas.microsoft.com/office/drawing/2014/main" id="{FCF5CF11-AC1D-4944-80D2-D10AB24607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12" name="Plassholder for tekst 11">
            <a:extLst>
              <a:ext uri="{FF2B5EF4-FFF2-40B4-BE49-F238E27FC236}">
                <a16:creationId xmlns:a16="http://schemas.microsoft.com/office/drawing/2014/main" id="{A38B3BCE-3A8A-4C22-B4FB-1EB6842E1C0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053200" y="4248199"/>
            <a:ext cx="2227923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/>
              <a:t>Bildetekst</a:t>
            </a:r>
          </a:p>
        </p:txBody>
      </p:sp>
      <p:sp>
        <p:nvSpPr>
          <p:cNvPr id="14" name="Plassholder for innhold 13">
            <a:extLst>
              <a:ext uri="{FF2B5EF4-FFF2-40B4-BE49-F238E27FC236}">
                <a16:creationId xmlns:a16="http://schemas.microsoft.com/office/drawing/2014/main" id="{8CEC189F-D519-4CBF-B551-8D834A0C9ADB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1053200" y="1849732"/>
            <a:ext cx="2227923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11" name="Plassholder for tekst 2">
            <a:extLst>
              <a:ext uri="{FF2B5EF4-FFF2-40B4-BE49-F238E27FC236}">
                <a16:creationId xmlns:a16="http://schemas.microsoft.com/office/drawing/2014/main" id="{B51D8D99-EF29-42E2-B7D9-5E96AB414EBC}"/>
              </a:ext>
            </a:extLst>
          </p:cNvPr>
          <p:cNvSpPr>
            <a:spLocks noGrp="1"/>
          </p:cNvSpPr>
          <p:nvPr>
            <p:ph type="body" idx="17"/>
          </p:nvPr>
        </p:nvSpPr>
        <p:spPr>
          <a:xfrm>
            <a:off x="3510668" y="1444681"/>
            <a:ext cx="2227923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3" name="Plassholder for tekst 11">
            <a:extLst>
              <a:ext uri="{FF2B5EF4-FFF2-40B4-BE49-F238E27FC236}">
                <a16:creationId xmlns:a16="http://schemas.microsoft.com/office/drawing/2014/main" id="{D9527C7D-0CF2-423A-A3ED-2B4E6BAB394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510668" y="4248199"/>
            <a:ext cx="2227923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/>
              <a:t>Bildetekst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D4AACA6A-7A63-4368-9F27-17655965D87D}"/>
              </a:ext>
            </a:extLst>
          </p:cNvPr>
          <p:cNvSpPr>
            <a:spLocks noGrp="1"/>
          </p:cNvSpPr>
          <p:nvPr>
            <p:ph sz="quarter" idx="21"/>
          </p:nvPr>
        </p:nvSpPr>
        <p:spPr>
          <a:xfrm>
            <a:off x="3510668" y="1849732"/>
            <a:ext cx="2227923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15" name="Plassholder for tekst 2">
            <a:extLst>
              <a:ext uri="{FF2B5EF4-FFF2-40B4-BE49-F238E27FC236}">
                <a16:creationId xmlns:a16="http://schemas.microsoft.com/office/drawing/2014/main" id="{5F4E0A4B-5176-4DCC-8E49-476467CDE320}"/>
              </a:ext>
            </a:extLst>
          </p:cNvPr>
          <p:cNvSpPr>
            <a:spLocks noGrp="1"/>
          </p:cNvSpPr>
          <p:nvPr>
            <p:ph type="body" idx="22"/>
          </p:nvPr>
        </p:nvSpPr>
        <p:spPr>
          <a:xfrm>
            <a:off x="6008642" y="1436930"/>
            <a:ext cx="2227923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6" name="Plassholder for tekst 11">
            <a:extLst>
              <a:ext uri="{FF2B5EF4-FFF2-40B4-BE49-F238E27FC236}">
                <a16:creationId xmlns:a16="http://schemas.microsoft.com/office/drawing/2014/main" id="{88CB0D4B-48C1-46E0-98AF-015645BFFD0C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6008642" y="4240448"/>
            <a:ext cx="2227923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/>
              <a:t>Bildetekst</a:t>
            </a:r>
          </a:p>
        </p:txBody>
      </p:sp>
      <p:sp>
        <p:nvSpPr>
          <p:cNvPr id="17" name="Plassholder for innhold 3">
            <a:extLst>
              <a:ext uri="{FF2B5EF4-FFF2-40B4-BE49-F238E27FC236}">
                <a16:creationId xmlns:a16="http://schemas.microsoft.com/office/drawing/2014/main" id="{A4ABA372-6174-4775-BBC7-CA25A661EA4B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6008642" y="1841980"/>
            <a:ext cx="2227923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283921471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Sluttsid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fikk 4">
            <a:extLst>
              <a:ext uri="{FF2B5EF4-FFF2-40B4-BE49-F238E27FC236}">
                <a16:creationId xmlns:a16="http://schemas.microsoft.com/office/drawing/2014/main" id="{D7B64F9D-0A24-472B-B26B-52568BD81E3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004935" y="2099250"/>
            <a:ext cx="3134132" cy="945000"/>
          </a:xfrm>
          <a:prstGeom prst="rect">
            <a:avLst/>
          </a:prstGeom>
        </p:spPr>
      </p:pic>
      <p:sp>
        <p:nvSpPr>
          <p:cNvPr id="6" name="Plassholder for tekst 5">
            <a:extLst>
              <a:ext uri="{FF2B5EF4-FFF2-40B4-BE49-F238E27FC236}">
                <a16:creationId xmlns:a16="http://schemas.microsoft.com/office/drawing/2014/main" id="{7AF09F9B-5A67-4B36-B6D7-2D5FCCEA90EA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1479676" y="3737495"/>
            <a:ext cx="6481232" cy="553998"/>
          </a:xfrm>
        </p:spPr>
        <p:txBody>
          <a:bodyPr lIns="0" tIns="0" rIns="0" bIns="0">
            <a:normAutofit/>
          </a:bodyPr>
          <a:lstStyle>
            <a:lvl1pPr marL="0" indent="0" algn="ctr">
              <a:spcBef>
                <a:spcPts val="0"/>
              </a:spcBef>
              <a:buNone/>
              <a:defRPr sz="1800">
                <a:solidFill>
                  <a:schemeClr val="lt1"/>
                </a:solidFill>
              </a:defRPr>
            </a:lvl1pPr>
          </a:lstStyle>
          <a:p>
            <a:pPr lvl="0"/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0619860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orside mørk">
    <p:bg>
      <p:bgPr>
        <a:solidFill>
          <a:schemeClr val="l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Frihåndsform: figur 18">
            <a:extLst>
              <a:ext uri="{FF2B5EF4-FFF2-40B4-BE49-F238E27FC236}">
                <a16:creationId xmlns:a16="http://schemas.microsoft.com/office/drawing/2014/main" id="{10842844-D31E-4A2A-B7B5-4B35796E78FD}"/>
              </a:ext>
            </a:extLst>
          </p:cNvPr>
          <p:cNvSpPr/>
          <p:nvPr userDrawn="1"/>
        </p:nvSpPr>
        <p:spPr>
          <a:xfrm>
            <a:off x="0" y="0"/>
            <a:ext cx="9145289" cy="5144144"/>
          </a:xfrm>
          <a:custGeom>
            <a:avLst/>
            <a:gdLst>
              <a:gd name="connsiteX0" fmla="*/ 0 w 24385848"/>
              <a:gd name="connsiteY0" fmla="*/ 0 h 13717715"/>
              <a:gd name="connsiteX1" fmla="*/ 24385848 w 24385848"/>
              <a:gd name="connsiteY1" fmla="*/ 0 h 13717715"/>
              <a:gd name="connsiteX2" fmla="*/ 24385848 w 24385848"/>
              <a:gd name="connsiteY2" fmla="*/ 9910104 h 13717715"/>
              <a:gd name="connsiteX3" fmla="*/ 24368724 w 24385848"/>
              <a:gd name="connsiteY3" fmla="*/ 9899701 h 13717715"/>
              <a:gd name="connsiteX4" fmla="*/ 22952868 w 24385848"/>
              <a:gd name="connsiteY4" fmla="*/ 9541193 h 13717715"/>
              <a:gd name="connsiteX5" fmla="*/ 19982498 w 24385848"/>
              <a:gd name="connsiteY5" fmla="*/ 12511564 h 13717715"/>
              <a:gd name="connsiteX6" fmla="*/ 20215924 w 24385848"/>
              <a:gd name="connsiteY6" fmla="*/ 13667767 h 13717715"/>
              <a:gd name="connsiteX7" fmla="*/ 20239986 w 24385848"/>
              <a:gd name="connsiteY7" fmla="*/ 13717715 h 13717715"/>
              <a:gd name="connsiteX8" fmla="*/ 0 w 24385848"/>
              <a:gd name="connsiteY8" fmla="*/ 13717715 h 137177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4385848" h="13717715">
                <a:moveTo>
                  <a:pt x="0" y="0"/>
                </a:moveTo>
                <a:lnTo>
                  <a:pt x="24385848" y="0"/>
                </a:lnTo>
                <a:lnTo>
                  <a:pt x="24385848" y="9910104"/>
                </a:lnTo>
                <a:lnTo>
                  <a:pt x="24368724" y="9899701"/>
                </a:lnTo>
                <a:cubicBezTo>
                  <a:pt x="23947842" y="9671064"/>
                  <a:pt x="23465522" y="9541193"/>
                  <a:pt x="22952868" y="9541193"/>
                </a:cubicBezTo>
                <a:cubicBezTo>
                  <a:pt x="21312378" y="9541193"/>
                  <a:pt x="19982498" y="10871073"/>
                  <a:pt x="19982498" y="12511564"/>
                </a:cubicBezTo>
                <a:cubicBezTo>
                  <a:pt x="19982498" y="12921687"/>
                  <a:pt x="20065616" y="13312396"/>
                  <a:pt x="20215924" y="13667767"/>
                </a:cubicBezTo>
                <a:lnTo>
                  <a:pt x="20239986" y="13717715"/>
                </a:lnTo>
                <a:lnTo>
                  <a:pt x="0" y="13717715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nb-NO" sz="675"/>
          </a:p>
        </p:txBody>
      </p:sp>
      <p:sp>
        <p:nvSpPr>
          <p:cNvPr id="2" name="Tittel 1"/>
          <p:cNvSpPr>
            <a:spLocks noGrp="1"/>
          </p:cNvSpPr>
          <p:nvPr>
            <p:ph type="ctrTitle" hasCustomPrompt="1"/>
          </p:nvPr>
        </p:nvSpPr>
        <p:spPr>
          <a:xfrm>
            <a:off x="472591" y="499563"/>
            <a:ext cx="3105590" cy="2308325"/>
          </a:xfrm>
        </p:spPr>
        <p:txBody>
          <a:bodyPr anchor="t">
            <a:normAutofit/>
          </a:bodyPr>
          <a:lstStyle>
            <a:lvl1pPr algn="l">
              <a:lnSpc>
                <a:spcPct val="100000"/>
              </a:lnSpc>
              <a:defRPr sz="3750" cap="all" baseline="0">
                <a:solidFill>
                  <a:schemeClr val="lt1"/>
                </a:solidFill>
                <a:latin typeface="Red Hat Display Black" panose="02010A03040201060303" pitchFamily="2" charset="0"/>
              </a:defRPr>
            </a:lvl1pPr>
          </a:lstStyle>
          <a:p>
            <a:r>
              <a:rPr lang="nb-NO"/>
              <a:t>EN LANG TITTEL  KOMMER HER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 hasCustomPrompt="1"/>
          </p:nvPr>
        </p:nvSpPr>
        <p:spPr>
          <a:xfrm>
            <a:off x="472230" y="3618453"/>
            <a:ext cx="3114952" cy="1038746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2250" b="1">
                <a:solidFill>
                  <a:schemeClr val="lt1"/>
                </a:solidFill>
                <a:latin typeface="Red Hat Display Black" panose="02010A03040201060303" pitchFamily="2" charset="0"/>
              </a:defRPr>
            </a:lvl1pPr>
            <a:lvl2pPr marL="342883" indent="0" algn="ctr">
              <a:buNone/>
              <a:defRPr sz="1500"/>
            </a:lvl2pPr>
            <a:lvl3pPr marL="685766" indent="0" algn="ctr">
              <a:buNone/>
              <a:defRPr sz="1350"/>
            </a:lvl3pPr>
            <a:lvl4pPr marL="1028649" indent="0" algn="ctr">
              <a:buNone/>
              <a:defRPr sz="1200"/>
            </a:lvl4pPr>
            <a:lvl5pPr marL="1371532" indent="0" algn="ctr">
              <a:buNone/>
              <a:defRPr sz="1200"/>
            </a:lvl5pPr>
            <a:lvl6pPr marL="1714415" indent="0" algn="ctr">
              <a:buNone/>
              <a:defRPr sz="1200"/>
            </a:lvl6pPr>
            <a:lvl7pPr marL="2057297" indent="0" algn="ctr">
              <a:buNone/>
              <a:defRPr sz="1200"/>
            </a:lvl7pPr>
            <a:lvl8pPr marL="2400180" indent="0" algn="ctr">
              <a:buNone/>
              <a:defRPr sz="1200"/>
            </a:lvl8pPr>
            <a:lvl9pPr marL="2743063" indent="0" algn="ctr">
              <a:buNone/>
              <a:defRPr sz="1200"/>
            </a:lvl9pPr>
          </a:lstStyle>
          <a:p>
            <a:r>
              <a:rPr lang="nb-NO"/>
              <a:t>Med en veldig fin og lang og innholdsrik  undertittel her nede</a:t>
            </a:r>
          </a:p>
        </p:txBody>
      </p:sp>
      <p:pic>
        <p:nvPicPr>
          <p:cNvPr id="7" name="Grafikk 6">
            <a:extLst>
              <a:ext uri="{FF2B5EF4-FFF2-40B4-BE49-F238E27FC236}">
                <a16:creationId xmlns:a16="http://schemas.microsoft.com/office/drawing/2014/main" id="{3C634AE1-005B-466A-A4FF-43608406E24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757224" y="4462308"/>
            <a:ext cx="1028598" cy="310500"/>
          </a:xfrm>
          <a:prstGeom prst="rect">
            <a:avLst/>
          </a:prstGeom>
        </p:spPr>
      </p:pic>
      <p:sp>
        <p:nvSpPr>
          <p:cNvPr id="12" name="Plassholder for bilde 11">
            <a:extLst>
              <a:ext uri="{FF2B5EF4-FFF2-40B4-BE49-F238E27FC236}">
                <a16:creationId xmlns:a16="http://schemas.microsoft.com/office/drawing/2014/main" id="{8F1553B0-71D7-4C3B-BEB5-89FDCDC9F98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3806436" y="0"/>
            <a:ext cx="5337564" cy="5144144"/>
          </a:xfrm>
          <a:custGeom>
            <a:avLst/>
            <a:gdLst>
              <a:gd name="connsiteX0" fmla="*/ 1803082 w 14232578"/>
              <a:gd name="connsiteY0" fmla="*/ 0 h 13717715"/>
              <a:gd name="connsiteX1" fmla="*/ 14232578 w 14232578"/>
              <a:gd name="connsiteY1" fmla="*/ 0 h 13717715"/>
              <a:gd name="connsiteX2" fmla="*/ 14232578 w 14232578"/>
              <a:gd name="connsiteY2" fmla="*/ 10054628 h 13717715"/>
              <a:gd name="connsiteX3" fmla="*/ 14010276 w 14232578"/>
              <a:gd name="connsiteY3" fmla="*/ 9947540 h 13717715"/>
              <a:gd name="connsiteX4" fmla="*/ 12889250 w 14232578"/>
              <a:gd name="connsiteY4" fmla="*/ 9721215 h 13717715"/>
              <a:gd name="connsiteX5" fmla="*/ 10009250 w 14232578"/>
              <a:gd name="connsiteY5" fmla="*/ 12601215 h 13717715"/>
              <a:gd name="connsiteX6" fmla="*/ 10138730 w 14232578"/>
              <a:gd name="connsiteY6" fmla="*/ 13457639 h 13717715"/>
              <a:gd name="connsiteX7" fmla="*/ 10233918 w 14232578"/>
              <a:gd name="connsiteY7" fmla="*/ 13717715 h 13717715"/>
              <a:gd name="connsiteX8" fmla="*/ 1804067 w 14232578"/>
              <a:gd name="connsiteY8" fmla="*/ 13717715 h 13717715"/>
              <a:gd name="connsiteX9" fmla="*/ 1684125 w 14232578"/>
              <a:gd name="connsiteY9" fmla="*/ 13509115 h 13717715"/>
              <a:gd name="connsiteX10" fmla="*/ 0 w 14232578"/>
              <a:gd name="connsiteY10" fmla="*/ 6858001 h 13717715"/>
              <a:gd name="connsiteX11" fmla="*/ 1684125 w 14232578"/>
              <a:gd name="connsiteY11" fmla="*/ 206887 h 137177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4232578" h="13717715">
                <a:moveTo>
                  <a:pt x="1803082" y="0"/>
                </a:moveTo>
                <a:lnTo>
                  <a:pt x="14232578" y="0"/>
                </a:lnTo>
                <a:lnTo>
                  <a:pt x="14232578" y="10054628"/>
                </a:lnTo>
                <a:lnTo>
                  <a:pt x="14010276" y="9947540"/>
                </a:lnTo>
                <a:cubicBezTo>
                  <a:pt x="13665718" y="9801804"/>
                  <a:pt x="13286894" y="9721215"/>
                  <a:pt x="12889250" y="9721215"/>
                </a:cubicBezTo>
                <a:cubicBezTo>
                  <a:pt x="11298670" y="9721215"/>
                  <a:pt x="10009250" y="11010635"/>
                  <a:pt x="10009250" y="12601215"/>
                </a:cubicBezTo>
                <a:cubicBezTo>
                  <a:pt x="10009250" y="12899449"/>
                  <a:pt x="10054582" y="13187095"/>
                  <a:pt x="10138730" y="13457639"/>
                </a:cubicBezTo>
                <a:lnTo>
                  <a:pt x="10233918" y="13717715"/>
                </a:lnTo>
                <a:lnTo>
                  <a:pt x="1804067" y="13717715"/>
                </a:lnTo>
                <a:lnTo>
                  <a:pt x="1684125" y="13509115"/>
                </a:lnTo>
                <a:cubicBezTo>
                  <a:pt x="610082" y="11531984"/>
                  <a:pt x="0" y="9266238"/>
                  <a:pt x="0" y="6858001"/>
                </a:cubicBezTo>
                <a:cubicBezTo>
                  <a:pt x="0" y="4449765"/>
                  <a:pt x="610082" y="2184019"/>
                  <a:pt x="1684125" y="206887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</p:spPr>
        <p:txBody>
          <a:bodyPr wrap="square" tIns="1440180">
            <a:noAutofit/>
          </a:bodyPr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/>
            </a:lvl1pPr>
          </a:lstStyle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46611532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uttside /m helsides bild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ssholder for bilde 10">
            <a:extLst>
              <a:ext uri="{FF2B5EF4-FFF2-40B4-BE49-F238E27FC236}">
                <a16:creationId xmlns:a16="http://schemas.microsoft.com/office/drawing/2014/main" id="{2B6DC88D-2E60-4226-A932-59CD64F43484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0" y="0"/>
            <a:ext cx="9144000" cy="5143500"/>
          </a:xfrm>
          <a:prstGeom prst="rect">
            <a:avLst/>
          </a:prstGeom>
        </p:spPr>
        <p:txBody>
          <a:bodyPr tIns="1440180"/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>
                <a:solidFill>
                  <a:schemeClr val="lt1"/>
                </a:solidFill>
              </a:defRPr>
            </a:lvl1pPr>
          </a:lstStyle>
          <a:p>
            <a:endParaRPr lang="nb-NO"/>
          </a:p>
        </p:txBody>
      </p:sp>
      <p:sp>
        <p:nvSpPr>
          <p:cNvPr id="10" name="Plassholder for tekst 5">
            <a:extLst>
              <a:ext uri="{FF2B5EF4-FFF2-40B4-BE49-F238E27FC236}">
                <a16:creationId xmlns:a16="http://schemas.microsoft.com/office/drawing/2014/main" id="{EBDA88AF-D2AD-4DA5-968F-D54CCD06CABD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1479676" y="4358423"/>
            <a:ext cx="6481232" cy="553998"/>
          </a:xfrm>
        </p:spPr>
        <p:txBody>
          <a:bodyPr lIns="0" tIns="0" rIns="0" bIns="0">
            <a:normAutofit/>
          </a:bodyPr>
          <a:lstStyle>
            <a:lvl1pPr marL="0" indent="0" algn="ctr">
              <a:spcBef>
                <a:spcPts val="0"/>
              </a:spcBef>
              <a:buNone/>
              <a:defRPr sz="1800">
                <a:solidFill>
                  <a:schemeClr val="lt1"/>
                </a:solidFill>
              </a:defRPr>
            </a:lvl1pPr>
          </a:lstStyle>
          <a:p>
            <a:pPr lvl="0"/>
            <a:endParaRPr lang="nb-NO"/>
          </a:p>
        </p:txBody>
      </p:sp>
      <p:sp>
        <p:nvSpPr>
          <p:cNvPr id="13" name="Plassholder for tekst 12">
            <a:extLst>
              <a:ext uri="{FF2B5EF4-FFF2-40B4-BE49-F238E27FC236}">
                <a16:creationId xmlns:a16="http://schemas.microsoft.com/office/drawing/2014/main" id="{15CE3976-2D12-4F8A-916D-AC963D3C9FA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388916" y="3145893"/>
            <a:ext cx="2366169" cy="714948"/>
          </a:xfrm>
          <a:prstGeom prst="rect">
            <a:avLst/>
          </a:prstGeom>
          <a:blipFill dpi="0"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txBody>
          <a:bodyPr/>
          <a:lstStyle>
            <a:lvl1pPr>
              <a:defRPr sz="100">
                <a:solidFill>
                  <a:srgbClr val="000000"/>
                </a:solidFill>
              </a:defRPr>
            </a:lvl1pPr>
            <a:lvl2pPr>
              <a:defRPr sz="100">
                <a:solidFill>
                  <a:srgbClr val="000000"/>
                </a:solidFill>
              </a:defRPr>
            </a:lvl2pPr>
            <a:lvl3pPr>
              <a:defRPr sz="100">
                <a:solidFill>
                  <a:srgbClr val="000000"/>
                </a:solidFill>
              </a:defRPr>
            </a:lvl3pPr>
            <a:lvl4pPr>
              <a:defRPr sz="100">
                <a:solidFill>
                  <a:srgbClr val="000000"/>
                </a:solidFill>
              </a:defRPr>
            </a:lvl4pPr>
            <a:lvl5pPr>
              <a:defRPr sz="100">
                <a:solidFill>
                  <a:srgbClr val="000000"/>
                </a:solidFill>
              </a:defRPr>
            </a:lvl5pPr>
          </a:lstStyle>
          <a:p>
            <a:pPr lvl="0"/>
            <a:r>
              <a:rPr lang="nb-NO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19365361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uttside med bild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ssholder for tekst 5">
            <a:extLst>
              <a:ext uri="{FF2B5EF4-FFF2-40B4-BE49-F238E27FC236}">
                <a16:creationId xmlns:a16="http://schemas.microsoft.com/office/drawing/2014/main" id="{D13AC230-C058-416A-A810-6E3E3ACDE222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450908" y="3267325"/>
            <a:ext cx="2496371" cy="1384995"/>
          </a:xfrm>
        </p:spPr>
        <p:txBody>
          <a:bodyPr lIns="0" tIns="0" rIns="0" bIns="0" anchor="b">
            <a:normAutofit/>
          </a:bodyPr>
          <a:lstStyle>
            <a:lvl1pPr marL="0" indent="0" algn="l">
              <a:spcBef>
                <a:spcPts val="0"/>
              </a:spcBef>
              <a:buNone/>
              <a:defRPr sz="1800">
                <a:solidFill>
                  <a:schemeClr val="lt1"/>
                </a:solidFill>
              </a:defRPr>
            </a:lvl1pPr>
          </a:lstStyle>
          <a:p>
            <a:pPr lvl="0"/>
            <a:endParaRPr lang="nb-NO"/>
          </a:p>
        </p:txBody>
      </p:sp>
      <p:pic>
        <p:nvPicPr>
          <p:cNvPr id="7" name="Bilde 6" descr="Et bilde som inneholder tegning&#10;&#10;Automatisk generert beskrivelse">
            <a:extLst>
              <a:ext uri="{FF2B5EF4-FFF2-40B4-BE49-F238E27FC236}">
                <a16:creationId xmlns:a16="http://schemas.microsoft.com/office/drawing/2014/main" id="{E227B84D-F1CA-4907-BFD3-5C242833A06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754847" y="4463054"/>
            <a:ext cx="1027621" cy="310500"/>
          </a:xfrm>
          <a:prstGeom prst="rect">
            <a:avLst/>
          </a:prstGeom>
        </p:spPr>
      </p:pic>
      <p:sp>
        <p:nvSpPr>
          <p:cNvPr id="22" name="Plassholder for bilde 21">
            <a:extLst>
              <a:ext uri="{FF2B5EF4-FFF2-40B4-BE49-F238E27FC236}">
                <a16:creationId xmlns:a16="http://schemas.microsoft.com/office/drawing/2014/main" id="{798380F2-1B8B-4A34-A33B-BEE8EDF8AC7D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3132597" y="0"/>
            <a:ext cx="6011403" cy="5144144"/>
          </a:xfrm>
          <a:custGeom>
            <a:avLst/>
            <a:gdLst>
              <a:gd name="connsiteX0" fmla="*/ 1803080 w 16029365"/>
              <a:gd name="connsiteY0" fmla="*/ 0 h 13717715"/>
              <a:gd name="connsiteX1" fmla="*/ 16029365 w 16029365"/>
              <a:gd name="connsiteY1" fmla="*/ 0 h 13717715"/>
              <a:gd name="connsiteX2" fmla="*/ 16029365 w 16029365"/>
              <a:gd name="connsiteY2" fmla="*/ 10052973 h 13717715"/>
              <a:gd name="connsiteX3" fmla="*/ 15810499 w 16029365"/>
              <a:gd name="connsiteY3" fmla="*/ 9947540 h 13717715"/>
              <a:gd name="connsiteX4" fmla="*/ 14689473 w 16029365"/>
              <a:gd name="connsiteY4" fmla="*/ 9721215 h 13717715"/>
              <a:gd name="connsiteX5" fmla="*/ 11809473 w 16029365"/>
              <a:gd name="connsiteY5" fmla="*/ 12601215 h 13717715"/>
              <a:gd name="connsiteX6" fmla="*/ 11938951 w 16029365"/>
              <a:gd name="connsiteY6" fmla="*/ 13457639 h 13717715"/>
              <a:gd name="connsiteX7" fmla="*/ 12034141 w 16029365"/>
              <a:gd name="connsiteY7" fmla="*/ 13717715 h 13717715"/>
              <a:gd name="connsiteX8" fmla="*/ 1804065 w 16029365"/>
              <a:gd name="connsiteY8" fmla="*/ 13717715 h 13717715"/>
              <a:gd name="connsiteX9" fmla="*/ 1684123 w 16029365"/>
              <a:gd name="connsiteY9" fmla="*/ 13509115 h 13717715"/>
              <a:gd name="connsiteX10" fmla="*/ 0 w 16029365"/>
              <a:gd name="connsiteY10" fmla="*/ 6858001 h 13717715"/>
              <a:gd name="connsiteX11" fmla="*/ 1684123 w 16029365"/>
              <a:gd name="connsiteY11" fmla="*/ 206887 h 137177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6029365" h="13717715">
                <a:moveTo>
                  <a:pt x="1803080" y="0"/>
                </a:moveTo>
                <a:lnTo>
                  <a:pt x="16029365" y="0"/>
                </a:lnTo>
                <a:lnTo>
                  <a:pt x="16029365" y="10052973"/>
                </a:lnTo>
                <a:lnTo>
                  <a:pt x="15810499" y="9947540"/>
                </a:lnTo>
                <a:cubicBezTo>
                  <a:pt x="15465941" y="9801804"/>
                  <a:pt x="15087119" y="9721215"/>
                  <a:pt x="14689473" y="9721215"/>
                </a:cubicBezTo>
                <a:cubicBezTo>
                  <a:pt x="13098893" y="9721215"/>
                  <a:pt x="11809473" y="11010635"/>
                  <a:pt x="11809473" y="12601215"/>
                </a:cubicBezTo>
                <a:cubicBezTo>
                  <a:pt x="11809473" y="12899449"/>
                  <a:pt x="11854805" y="13187095"/>
                  <a:pt x="11938951" y="13457639"/>
                </a:cubicBezTo>
                <a:lnTo>
                  <a:pt x="12034141" y="13717715"/>
                </a:lnTo>
                <a:lnTo>
                  <a:pt x="1804065" y="13717715"/>
                </a:lnTo>
                <a:lnTo>
                  <a:pt x="1684123" y="13509115"/>
                </a:lnTo>
                <a:cubicBezTo>
                  <a:pt x="610081" y="11531984"/>
                  <a:pt x="0" y="9266238"/>
                  <a:pt x="0" y="6858001"/>
                </a:cubicBezTo>
                <a:cubicBezTo>
                  <a:pt x="0" y="4449765"/>
                  <a:pt x="610081" y="2184019"/>
                  <a:pt x="1684123" y="206887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</p:spPr>
        <p:txBody>
          <a:bodyPr wrap="square" tIns="1440180">
            <a:noAutofit/>
          </a:bodyPr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/>
            </a:lvl1pPr>
          </a:lstStyle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4872542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45EF7-BC40-FA41-B258-7FC0F4930B39}" type="datetime1">
              <a:rPr lang="nb-NO" smtClean="0"/>
              <a:t>13.03.2024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33837029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4AC61-614E-0D43-9568-486A110F6ED6}" type="datetime1">
              <a:rPr lang="nb-NO" smtClean="0"/>
              <a:t>13.03.2024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809424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orside ly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 hasCustomPrompt="1"/>
          </p:nvPr>
        </p:nvSpPr>
        <p:spPr>
          <a:xfrm>
            <a:off x="472231" y="499563"/>
            <a:ext cx="3105590" cy="2308325"/>
          </a:xfrm>
        </p:spPr>
        <p:txBody>
          <a:bodyPr anchor="t">
            <a:normAutofit/>
          </a:bodyPr>
          <a:lstStyle>
            <a:lvl1pPr algn="l">
              <a:lnSpc>
                <a:spcPct val="100000"/>
              </a:lnSpc>
              <a:defRPr sz="3750" cap="all" baseline="0">
                <a:latin typeface="Red Hat Display Black" panose="02010A03040201060303" pitchFamily="2" charset="0"/>
              </a:defRPr>
            </a:lvl1pPr>
          </a:lstStyle>
          <a:p>
            <a:r>
              <a:rPr lang="nb-NO"/>
              <a:t>EN LANG TITTEL  KOMMER HER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 hasCustomPrompt="1"/>
          </p:nvPr>
        </p:nvSpPr>
        <p:spPr>
          <a:xfrm>
            <a:off x="472230" y="3618453"/>
            <a:ext cx="3114952" cy="1038746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2250" b="1">
                <a:latin typeface="Red Hat Display Black" panose="02010A03040201060303" pitchFamily="2" charset="0"/>
              </a:defRPr>
            </a:lvl1pPr>
            <a:lvl2pPr marL="342883" indent="0" algn="ctr">
              <a:buNone/>
              <a:defRPr sz="1500"/>
            </a:lvl2pPr>
            <a:lvl3pPr marL="685766" indent="0" algn="ctr">
              <a:buNone/>
              <a:defRPr sz="1350"/>
            </a:lvl3pPr>
            <a:lvl4pPr marL="1028649" indent="0" algn="ctr">
              <a:buNone/>
              <a:defRPr sz="1200"/>
            </a:lvl4pPr>
            <a:lvl5pPr marL="1371532" indent="0" algn="ctr">
              <a:buNone/>
              <a:defRPr sz="1200"/>
            </a:lvl5pPr>
            <a:lvl6pPr marL="1714415" indent="0" algn="ctr">
              <a:buNone/>
              <a:defRPr sz="1200"/>
            </a:lvl6pPr>
            <a:lvl7pPr marL="2057297" indent="0" algn="ctr">
              <a:buNone/>
              <a:defRPr sz="1200"/>
            </a:lvl7pPr>
            <a:lvl8pPr marL="2400180" indent="0" algn="ctr">
              <a:buNone/>
              <a:defRPr sz="1200"/>
            </a:lvl8pPr>
            <a:lvl9pPr marL="2743063" indent="0" algn="ctr">
              <a:buNone/>
              <a:defRPr sz="1200"/>
            </a:lvl9pPr>
          </a:lstStyle>
          <a:p>
            <a:r>
              <a:rPr lang="nb-NO"/>
              <a:t>Med en veldig fin og lang og innholdsrik  undertittel her nede</a:t>
            </a:r>
          </a:p>
        </p:txBody>
      </p:sp>
      <p:pic>
        <p:nvPicPr>
          <p:cNvPr id="11" name="Grafikk 10">
            <a:extLst>
              <a:ext uri="{FF2B5EF4-FFF2-40B4-BE49-F238E27FC236}">
                <a16:creationId xmlns:a16="http://schemas.microsoft.com/office/drawing/2014/main" id="{162F4A0D-27E8-4F02-B21D-B0ADAA629E0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757224" y="4462308"/>
            <a:ext cx="1028598" cy="310500"/>
          </a:xfrm>
          <a:prstGeom prst="rect">
            <a:avLst/>
          </a:prstGeom>
        </p:spPr>
      </p:pic>
      <p:sp>
        <p:nvSpPr>
          <p:cNvPr id="12" name="Plassholder for bilde 11">
            <a:extLst>
              <a:ext uri="{FF2B5EF4-FFF2-40B4-BE49-F238E27FC236}">
                <a16:creationId xmlns:a16="http://schemas.microsoft.com/office/drawing/2014/main" id="{DE2E6A2C-A68D-4A34-9826-8C3CBA9F2583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3806436" y="0"/>
            <a:ext cx="5337564" cy="5144144"/>
          </a:xfrm>
          <a:custGeom>
            <a:avLst/>
            <a:gdLst>
              <a:gd name="connsiteX0" fmla="*/ 1803082 w 14232578"/>
              <a:gd name="connsiteY0" fmla="*/ 0 h 13717715"/>
              <a:gd name="connsiteX1" fmla="*/ 14232578 w 14232578"/>
              <a:gd name="connsiteY1" fmla="*/ 0 h 13717715"/>
              <a:gd name="connsiteX2" fmla="*/ 14232578 w 14232578"/>
              <a:gd name="connsiteY2" fmla="*/ 10054628 h 13717715"/>
              <a:gd name="connsiteX3" fmla="*/ 14010276 w 14232578"/>
              <a:gd name="connsiteY3" fmla="*/ 9947540 h 13717715"/>
              <a:gd name="connsiteX4" fmla="*/ 12889250 w 14232578"/>
              <a:gd name="connsiteY4" fmla="*/ 9721215 h 13717715"/>
              <a:gd name="connsiteX5" fmla="*/ 10009250 w 14232578"/>
              <a:gd name="connsiteY5" fmla="*/ 12601215 h 13717715"/>
              <a:gd name="connsiteX6" fmla="*/ 10138730 w 14232578"/>
              <a:gd name="connsiteY6" fmla="*/ 13457639 h 13717715"/>
              <a:gd name="connsiteX7" fmla="*/ 10233918 w 14232578"/>
              <a:gd name="connsiteY7" fmla="*/ 13717715 h 13717715"/>
              <a:gd name="connsiteX8" fmla="*/ 1804067 w 14232578"/>
              <a:gd name="connsiteY8" fmla="*/ 13717715 h 13717715"/>
              <a:gd name="connsiteX9" fmla="*/ 1684125 w 14232578"/>
              <a:gd name="connsiteY9" fmla="*/ 13509115 h 13717715"/>
              <a:gd name="connsiteX10" fmla="*/ 0 w 14232578"/>
              <a:gd name="connsiteY10" fmla="*/ 6858001 h 13717715"/>
              <a:gd name="connsiteX11" fmla="*/ 1684125 w 14232578"/>
              <a:gd name="connsiteY11" fmla="*/ 206887 h 137177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4232578" h="13717715">
                <a:moveTo>
                  <a:pt x="1803082" y="0"/>
                </a:moveTo>
                <a:lnTo>
                  <a:pt x="14232578" y="0"/>
                </a:lnTo>
                <a:lnTo>
                  <a:pt x="14232578" y="10054628"/>
                </a:lnTo>
                <a:lnTo>
                  <a:pt x="14010276" y="9947540"/>
                </a:lnTo>
                <a:cubicBezTo>
                  <a:pt x="13665718" y="9801804"/>
                  <a:pt x="13286894" y="9721215"/>
                  <a:pt x="12889250" y="9721215"/>
                </a:cubicBezTo>
                <a:cubicBezTo>
                  <a:pt x="11298670" y="9721215"/>
                  <a:pt x="10009250" y="11010635"/>
                  <a:pt x="10009250" y="12601215"/>
                </a:cubicBezTo>
                <a:cubicBezTo>
                  <a:pt x="10009250" y="12899449"/>
                  <a:pt x="10054582" y="13187095"/>
                  <a:pt x="10138730" y="13457639"/>
                </a:cubicBezTo>
                <a:lnTo>
                  <a:pt x="10233918" y="13717715"/>
                </a:lnTo>
                <a:lnTo>
                  <a:pt x="1804067" y="13717715"/>
                </a:lnTo>
                <a:lnTo>
                  <a:pt x="1684125" y="13509115"/>
                </a:lnTo>
                <a:cubicBezTo>
                  <a:pt x="610082" y="11531984"/>
                  <a:pt x="0" y="9266238"/>
                  <a:pt x="0" y="6858001"/>
                </a:cubicBezTo>
                <a:cubicBezTo>
                  <a:pt x="0" y="4449765"/>
                  <a:pt x="610082" y="2184019"/>
                  <a:pt x="1684125" y="206887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</p:spPr>
        <p:txBody>
          <a:bodyPr wrap="square" tIns="1440180">
            <a:noAutofit/>
          </a:bodyPr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/>
            </a:lvl1pPr>
          </a:lstStyle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629976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s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ssholder for bilde 16">
            <a:extLst>
              <a:ext uri="{FF2B5EF4-FFF2-40B4-BE49-F238E27FC236}">
                <a16:creationId xmlns:a16="http://schemas.microsoft.com/office/drawing/2014/main" id="{2A19F1AA-EB78-474D-93A3-25A2246280B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948841" y="0"/>
            <a:ext cx="5195159" cy="5144143"/>
          </a:xfrm>
          <a:custGeom>
            <a:avLst/>
            <a:gdLst>
              <a:gd name="connsiteX0" fmla="*/ 557 w 13852857"/>
              <a:gd name="connsiteY0" fmla="*/ 0 h 13717714"/>
              <a:gd name="connsiteX1" fmla="*/ 13852857 w 13852857"/>
              <a:gd name="connsiteY1" fmla="*/ 0 h 13717714"/>
              <a:gd name="connsiteX2" fmla="*/ 13852857 w 13852857"/>
              <a:gd name="connsiteY2" fmla="*/ 13717714 h 13717714"/>
              <a:gd name="connsiteX3" fmla="*/ 0 w 13852857"/>
              <a:gd name="connsiteY3" fmla="*/ 13717714 h 13717714"/>
              <a:gd name="connsiteX4" fmla="*/ 20081 w 13852857"/>
              <a:gd name="connsiteY4" fmla="*/ 13655864 h 13717714"/>
              <a:gd name="connsiteX5" fmla="*/ 1047821 w 13852857"/>
              <a:gd name="connsiteY5" fmla="*/ 6858000 h 13717714"/>
              <a:gd name="connsiteX6" fmla="*/ 20081 w 13852857"/>
              <a:gd name="connsiteY6" fmla="*/ 60135 h 13717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3852857" h="13717714">
                <a:moveTo>
                  <a:pt x="557" y="0"/>
                </a:moveTo>
                <a:lnTo>
                  <a:pt x="13852857" y="0"/>
                </a:lnTo>
                <a:lnTo>
                  <a:pt x="13852857" y="13717714"/>
                </a:lnTo>
                <a:lnTo>
                  <a:pt x="0" y="13717714"/>
                </a:lnTo>
                <a:lnTo>
                  <a:pt x="20081" y="13655864"/>
                </a:lnTo>
                <a:cubicBezTo>
                  <a:pt x="688005" y="11508420"/>
                  <a:pt x="1047821" y="9225230"/>
                  <a:pt x="1047821" y="6858000"/>
                </a:cubicBezTo>
                <a:cubicBezTo>
                  <a:pt x="1047821" y="4490769"/>
                  <a:pt x="688005" y="2207578"/>
                  <a:pt x="20081" y="60135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</p:spPr>
        <p:txBody>
          <a:bodyPr wrap="square" tIns="1440180">
            <a:noAutofit/>
          </a:bodyPr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/>
            </a:lvl1pPr>
          </a:lstStyle>
          <a:p>
            <a:endParaRPr lang="nb-NO"/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72590" y="911364"/>
            <a:ext cx="2970565" cy="1558119"/>
          </a:xfrm>
        </p:spPr>
        <p:txBody>
          <a:bodyPr anchor="t">
            <a:normAutofit/>
          </a:bodyPr>
          <a:lstStyle>
            <a:lvl1pPr>
              <a:lnSpc>
                <a:spcPct val="100000"/>
              </a:lnSpc>
              <a:defRPr sz="3375">
                <a:latin typeface="Red Hat Display Black" panose="02010A03040201060303" pitchFamily="2" charset="0"/>
              </a:defRPr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72590" y="3051382"/>
            <a:ext cx="2970565" cy="1038746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2250" b="1">
                <a:solidFill>
                  <a:schemeClr val="tx1"/>
                </a:solidFill>
                <a:latin typeface="Red Hat Display Black" panose="02010A03040201060303" pitchFamily="2" charset="0"/>
              </a:defRPr>
            </a:lvl1pPr>
            <a:lvl2pPr marL="342883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766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649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532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415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297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18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063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27DF8-2E41-DB4E-9EDB-75BFADCF88F0}" type="datetime1">
              <a:rPr lang="nb-NO" smtClean="0"/>
              <a:t>13.03.2024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14" name="Ellipse 13" hidden="1">
            <a:extLst>
              <a:ext uri="{FF2B5EF4-FFF2-40B4-BE49-F238E27FC236}">
                <a16:creationId xmlns:a16="http://schemas.microsoft.com/office/drawing/2014/main" id="{2A1B1E8D-A2BE-4281-B917-41233084EB3B}"/>
              </a:ext>
            </a:extLst>
          </p:cNvPr>
          <p:cNvSpPr/>
          <p:nvPr userDrawn="1"/>
        </p:nvSpPr>
        <p:spPr>
          <a:xfrm>
            <a:off x="-12803029" y="-6000750"/>
            <a:ext cx="17146116" cy="17145000"/>
          </a:xfrm>
          <a:prstGeom prst="ellipse">
            <a:avLst/>
          </a:prstGeom>
          <a:solidFill>
            <a:srgbClr val="262626">
              <a:alpha val="50196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675"/>
          </a:p>
        </p:txBody>
      </p:sp>
    </p:spTree>
    <p:extLst>
      <p:ext uri="{BB962C8B-B14F-4D97-AF65-F5344CB8AC3E}">
        <p14:creationId xmlns:p14="http://schemas.microsoft.com/office/powerpoint/2010/main" val="35553635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48F3C-C8FC-FE4D-8F11-2D5BEF882D40}" type="datetime1">
              <a:rPr lang="nb-NO" smtClean="0"/>
              <a:t>13.03.2024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7606584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tekst og bilde #1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ssholder for bilde 7">
            <a:extLst>
              <a:ext uri="{FF2B5EF4-FFF2-40B4-BE49-F238E27FC236}">
                <a16:creationId xmlns:a16="http://schemas.microsoft.com/office/drawing/2014/main" id="{7920B70B-DC1B-49F8-A9D8-110C2B86518D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3948841" y="0"/>
            <a:ext cx="5195159" cy="5144143"/>
          </a:xfrm>
          <a:custGeom>
            <a:avLst/>
            <a:gdLst>
              <a:gd name="connsiteX0" fmla="*/ 557 w 13852857"/>
              <a:gd name="connsiteY0" fmla="*/ 0 h 13717714"/>
              <a:gd name="connsiteX1" fmla="*/ 13852857 w 13852857"/>
              <a:gd name="connsiteY1" fmla="*/ 0 h 13717714"/>
              <a:gd name="connsiteX2" fmla="*/ 13852857 w 13852857"/>
              <a:gd name="connsiteY2" fmla="*/ 13717714 h 13717714"/>
              <a:gd name="connsiteX3" fmla="*/ 0 w 13852857"/>
              <a:gd name="connsiteY3" fmla="*/ 13717714 h 13717714"/>
              <a:gd name="connsiteX4" fmla="*/ 20081 w 13852857"/>
              <a:gd name="connsiteY4" fmla="*/ 13655864 h 13717714"/>
              <a:gd name="connsiteX5" fmla="*/ 1047821 w 13852857"/>
              <a:gd name="connsiteY5" fmla="*/ 6858000 h 13717714"/>
              <a:gd name="connsiteX6" fmla="*/ 20081 w 13852857"/>
              <a:gd name="connsiteY6" fmla="*/ 60135 h 13717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3852857" h="13717714">
                <a:moveTo>
                  <a:pt x="557" y="0"/>
                </a:moveTo>
                <a:lnTo>
                  <a:pt x="13852857" y="0"/>
                </a:lnTo>
                <a:lnTo>
                  <a:pt x="13852857" y="13717714"/>
                </a:lnTo>
                <a:lnTo>
                  <a:pt x="0" y="13717714"/>
                </a:lnTo>
                <a:lnTo>
                  <a:pt x="20081" y="13655864"/>
                </a:lnTo>
                <a:cubicBezTo>
                  <a:pt x="688005" y="11508420"/>
                  <a:pt x="1047821" y="9225230"/>
                  <a:pt x="1047821" y="6858000"/>
                </a:cubicBezTo>
                <a:cubicBezTo>
                  <a:pt x="1047821" y="4490769"/>
                  <a:pt x="688005" y="2207578"/>
                  <a:pt x="20081" y="60135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</p:spPr>
        <p:txBody>
          <a:bodyPr wrap="square" tIns="1440180">
            <a:noAutofit/>
          </a:bodyPr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/>
            </a:lvl1pPr>
          </a:lstStyle>
          <a:p>
            <a:endParaRPr lang="nb-NO"/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72591" y="405051"/>
            <a:ext cx="3416150" cy="627829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D2C00-FB5E-0341-99CC-EE33FEB8F384}" type="datetime1">
              <a:rPr lang="nb-NO" smtClean="0"/>
              <a:t>13.03.2024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7" name="Plassholder for tekst 6">
            <a:extLst>
              <a:ext uri="{FF2B5EF4-FFF2-40B4-BE49-F238E27FC236}">
                <a16:creationId xmlns:a16="http://schemas.microsoft.com/office/drawing/2014/main" id="{3A31540C-97E9-4920-B227-F8B9987194B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053202" y="1714715"/>
            <a:ext cx="2835539" cy="2565321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36881282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tekst og bilde #2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ssholder for bilde 9">
            <a:extLst>
              <a:ext uri="{FF2B5EF4-FFF2-40B4-BE49-F238E27FC236}">
                <a16:creationId xmlns:a16="http://schemas.microsoft.com/office/drawing/2014/main" id="{4493E88D-F498-487B-9AD2-F2BED2E3EFE0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5507760" y="0"/>
            <a:ext cx="3636241" cy="5144143"/>
          </a:xfrm>
          <a:custGeom>
            <a:avLst/>
            <a:gdLst>
              <a:gd name="connsiteX0" fmla="*/ 557 w 9696011"/>
              <a:gd name="connsiteY0" fmla="*/ 0 h 13717714"/>
              <a:gd name="connsiteX1" fmla="*/ 9696011 w 9696011"/>
              <a:gd name="connsiteY1" fmla="*/ 0 h 13717714"/>
              <a:gd name="connsiteX2" fmla="*/ 9696011 w 9696011"/>
              <a:gd name="connsiteY2" fmla="*/ 13717714 h 13717714"/>
              <a:gd name="connsiteX3" fmla="*/ 0 w 9696011"/>
              <a:gd name="connsiteY3" fmla="*/ 13717714 h 13717714"/>
              <a:gd name="connsiteX4" fmla="*/ 20081 w 9696011"/>
              <a:gd name="connsiteY4" fmla="*/ 13655864 h 13717714"/>
              <a:gd name="connsiteX5" fmla="*/ 1047821 w 9696011"/>
              <a:gd name="connsiteY5" fmla="*/ 6858000 h 13717714"/>
              <a:gd name="connsiteX6" fmla="*/ 20081 w 9696011"/>
              <a:gd name="connsiteY6" fmla="*/ 60135 h 13717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696011" h="13717714">
                <a:moveTo>
                  <a:pt x="557" y="0"/>
                </a:moveTo>
                <a:lnTo>
                  <a:pt x="9696011" y="0"/>
                </a:lnTo>
                <a:lnTo>
                  <a:pt x="9696011" y="13717714"/>
                </a:lnTo>
                <a:lnTo>
                  <a:pt x="0" y="13717714"/>
                </a:lnTo>
                <a:lnTo>
                  <a:pt x="20081" y="13655864"/>
                </a:lnTo>
                <a:cubicBezTo>
                  <a:pt x="688005" y="11508420"/>
                  <a:pt x="1047821" y="9225230"/>
                  <a:pt x="1047821" y="6858000"/>
                </a:cubicBezTo>
                <a:cubicBezTo>
                  <a:pt x="1047821" y="4490770"/>
                  <a:pt x="688005" y="2207578"/>
                  <a:pt x="20081" y="60135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</p:spPr>
        <p:txBody>
          <a:bodyPr wrap="square" tIns="1440180">
            <a:noAutofit/>
          </a:bodyPr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/>
            </a:lvl1pPr>
          </a:lstStyle>
          <a:p>
            <a:endParaRPr lang="nb-NO"/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72591" y="405051"/>
            <a:ext cx="4901432" cy="627829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53673-E263-D34F-92EC-612310245F7B}" type="datetime1">
              <a:rPr lang="nb-NO" smtClean="0"/>
              <a:t>13.03.2024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7" name="Plassholder for tekst 6">
            <a:extLst>
              <a:ext uri="{FF2B5EF4-FFF2-40B4-BE49-F238E27FC236}">
                <a16:creationId xmlns:a16="http://schemas.microsoft.com/office/drawing/2014/main" id="{ED3B2837-0134-428A-AC8E-FE3AE253439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053201" y="1714715"/>
            <a:ext cx="4320821" cy="2565321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25343099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tekst og bilde #3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ssholder for bilde 10">
            <a:extLst>
              <a:ext uri="{FF2B5EF4-FFF2-40B4-BE49-F238E27FC236}">
                <a16:creationId xmlns:a16="http://schemas.microsoft.com/office/drawing/2014/main" id="{D91C46C2-E472-4410-ADC3-4EFA7B7E87A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697273" y="0"/>
            <a:ext cx="2448015" cy="5144143"/>
          </a:xfrm>
          <a:custGeom>
            <a:avLst/>
            <a:gdLst>
              <a:gd name="connsiteX0" fmla="*/ 556 w 6527616"/>
              <a:gd name="connsiteY0" fmla="*/ 0 h 13717714"/>
              <a:gd name="connsiteX1" fmla="*/ 6527616 w 6527616"/>
              <a:gd name="connsiteY1" fmla="*/ 0 h 13717714"/>
              <a:gd name="connsiteX2" fmla="*/ 6527616 w 6527616"/>
              <a:gd name="connsiteY2" fmla="*/ 13717714 h 13717714"/>
              <a:gd name="connsiteX3" fmla="*/ 0 w 6527616"/>
              <a:gd name="connsiteY3" fmla="*/ 13717714 h 13717714"/>
              <a:gd name="connsiteX4" fmla="*/ 20080 w 6527616"/>
              <a:gd name="connsiteY4" fmla="*/ 13655864 h 13717714"/>
              <a:gd name="connsiteX5" fmla="*/ 1047820 w 6527616"/>
              <a:gd name="connsiteY5" fmla="*/ 6858001 h 13717714"/>
              <a:gd name="connsiteX6" fmla="*/ 20080 w 6527616"/>
              <a:gd name="connsiteY6" fmla="*/ 60135 h 13717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527616" h="13717714">
                <a:moveTo>
                  <a:pt x="556" y="0"/>
                </a:moveTo>
                <a:lnTo>
                  <a:pt x="6527616" y="0"/>
                </a:lnTo>
                <a:lnTo>
                  <a:pt x="6527616" y="13717714"/>
                </a:lnTo>
                <a:lnTo>
                  <a:pt x="0" y="13717714"/>
                </a:lnTo>
                <a:lnTo>
                  <a:pt x="20080" y="13655864"/>
                </a:lnTo>
                <a:cubicBezTo>
                  <a:pt x="688004" y="11508420"/>
                  <a:pt x="1047820" y="9225230"/>
                  <a:pt x="1047820" y="6858001"/>
                </a:cubicBezTo>
                <a:cubicBezTo>
                  <a:pt x="1047820" y="4490770"/>
                  <a:pt x="688004" y="2207578"/>
                  <a:pt x="20080" y="60135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</p:spPr>
        <p:txBody>
          <a:bodyPr wrap="square" tIns="1440180">
            <a:noAutofit/>
          </a:bodyPr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/>
            </a:lvl1pPr>
          </a:lstStyle>
          <a:p>
            <a:endParaRPr lang="nb-NO"/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72591" y="405051"/>
            <a:ext cx="5711586" cy="627829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28CCD-CBFE-594B-845F-03F4A1A8464B}" type="datetime1">
              <a:rPr lang="nb-NO" smtClean="0"/>
              <a:t>13.03.2024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7" name="Plassholder for tekst 6">
            <a:extLst>
              <a:ext uri="{FF2B5EF4-FFF2-40B4-BE49-F238E27FC236}">
                <a16:creationId xmlns:a16="http://schemas.microsoft.com/office/drawing/2014/main" id="{872341E5-4969-42AC-BC83-4857F4BA9D4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053201" y="3333953"/>
            <a:ext cx="5130976" cy="1039472"/>
          </a:xfrm>
          <a:prstGeom prst="roundRect">
            <a:avLst>
              <a:gd name="adj" fmla="val 50000"/>
            </a:avLst>
          </a:prstGeom>
          <a:ln w="12700">
            <a:solidFill>
              <a:schemeClr val="accent1"/>
            </a:solidFill>
          </a:ln>
        </p:spPr>
        <p:txBody>
          <a:bodyPr lIns="936000" tIns="180000" rIns="936000" bIns="180000" anchor="ctr"/>
          <a:lstStyle>
            <a:lvl1pPr marL="0" indent="0" algn="l">
              <a:spcBef>
                <a:spcPts val="0"/>
              </a:spcBef>
              <a:buNone/>
              <a:defRPr/>
            </a:lvl1pPr>
          </a:lstStyle>
          <a:p>
            <a:pPr lvl="0"/>
            <a:endParaRPr lang="nb-NO"/>
          </a:p>
        </p:txBody>
      </p:sp>
      <p:sp>
        <p:nvSpPr>
          <p:cNvPr id="8" name="Plassholder for tekst 7">
            <a:extLst>
              <a:ext uri="{FF2B5EF4-FFF2-40B4-BE49-F238E27FC236}">
                <a16:creationId xmlns:a16="http://schemas.microsoft.com/office/drawing/2014/main" id="{3221FC5F-D2BE-406E-8E7E-DC8EAC83DF57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053201" y="1714715"/>
            <a:ext cx="5130976" cy="1485186"/>
          </a:xfrm>
          <a:prstGeom prst="rect">
            <a:avLst/>
          </a:prstGeom>
        </p:spPr>
        <p:txBody>
          <a:bodyPr lIns="0" tIns="0" rIns="0" bIns="0"/>
          <a:lstStyle>
            <a:lvl1pPr>
              <a:defRPr sz="1350"/>
            </a:lvl1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8665348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1053201" y="1579698"/>
            <a:ext cx="3308129" cy="2700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928437" y="1579698"/>
            <a:ext cx="3308126" cy="2700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36B4A-BB4C-4340-B3EE-EC82E4A24BC5}" type="datetime1">
              <a:rPr lang="nb-NO" smtClean="0"/>
              <a:t>13.03.2024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7670183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image" Target="../media/image2.svg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472591" y="405051"/>
            <a:ext cx="7763972" cy="627829"/>
          </a:xfrm>
          <a:prstGeom prst="rect">
            <a:avLst/>
          </a:prstGeom>
        </p:spPr>
        <p:txBody>
          <a:bodyPr vert="horz" lIns="0" tIns="0" rIns="0" bIns="0" rtlCol="0" anchor="b" anchorCtr="0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053201" y="1579698"/>
            <a:ext cx="7183366" cy="2700338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7237091" y="4806601"/>
            <a:ext cx="742548" cy="138500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l">
              <a:defRPr sz="900">
                <a:solidFill>
                  <a:schemeClr val="dk1"/>
                </a:solidFill>
              </a:defRPr>
            </a:lvl1pPr>
          </a:lstStyle>
          <a:p>
            <a:fld id="{B5CC4C76-B733-9148-8718-C897427CB1E6}" type="datetime1">
              <a:rPr lang="nb-NO" smtClean="0"/>
              <a:t>13.03.2024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2092898" y="4806601"/>
            <a:ext cx="4731470" cy="138500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l">
              <a:defRPr sz="900">
                <a:solidFill>
                  <a:schemeClr val="dk1"/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8526646" y="4806601"/>
            <a:ext cx="231608" cy="138500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r">
              <a:defRPr sz="900">
                <a:solidFill>
                  <a:schemeClr val="dk1"/>
                </a:solidFill>
              </a:defRPr>
            </a:lvl1pPr>
          </a:lstStyle>
          <a:p>
            <a:fld id="{5751DFAA-887F-4071-8EAD-E8CA316FCF06}" type="slidenum">
              <a:rPr lang="nb-NO" smtClean="0"/>
              <a:pPr/>
              <a:t>‹#›</a:t>
            </a:fld>
            <a:endParaRPr lang="nb-NO"/>
          </a:p>
        </p:txBody>
      </p:sp>
      <p:pic>
        <p:nvPicPr>
          <p:cNvPr id="8" name="Grafikk 7">
            <a:extLst>
              <a:ext uri="{FF2B5EF4-FFF2-40B4-BE49-F238E27FC236}">
                <a16:creationId xmlns:a16="http://schemas.microsoft.com/office/drawing/2014/main" id="{36643E82-6BD8-435D-89F3-1BEA6382B9D6}"/>
              </a:ext>
            </a:extLst>
          </p:cNvPr>
          <p:cNvPicPr>
            <a:picLocks noChangeAspect="1"/>
          </p:cNvPicPr>
          <p:nvPr userDrawn="1"/>
        </p:nvPicPr>
        <p:blipFill>
          <a:blip r:embed="rId25">
            <a:extLst>
              <a:ext uri="{96DAC541-7B7A-43D3-8B79-37D633B846F1}">
                <asvg:svgBlip xmlns:asvg="http://schemas.microsoft.com/office/drawing/2016/SVG/main" r:embed="rId26"/>
              </a:ext>
            </a:extLst>
          </a:blip>
          <a:stretch>
            <a:fillRect/>
          </a:stretch>
        </p:blipFill>
        <p:spPr>
          <a:xfrm>
            <a:off x="472591" y="4779598"/>
            <a:ext cx="167411" cy="167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50678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  <p:sldLayoutId id="2147483687" r:id="rId14"/>
    <p:sldLayoutId id="2147483688" r:id="rId15"/>
    <p:sldLayoutId id="2147483689" r:id="rId16"/>
    <p:sldLayoutId id="2147483690" r:id="rId17"/>
    <p:sldLayoutId id="2147483691" r:id="rId18"/>
    <p:sldLayoutId id="2147483692" r:id="rId19"/>
    <p:sldLayoutId id="2147483693" r:id="rId20"/>
    <p:sldLayoutId id="2147483694" r:id="rId21"/>
    <p:sldLayoutId id="2147483695" r:id="rId22"/>
    <p:sldLayoutId id="2147483696" r:id="rId23"/>
  </p:sldLayoutIdLst>
  <p:hf sldNum="0" hdr="0" dt="0"/>
  <p:txStyles>
    <p:titleStyle>
      <a:lvl1pPr algn="l" defTabSz="685766" rtl="0" eaLnBrk="1" latinLnBrk="0" hangingPunct="1">
        <a:lnSpc>
          <a:spcPct val="90000"/>
        </a:lnSpc>
        <a:spcBef>
          <a:spcPct val="0"/>
        </a:spcBef>
        <a:buNone/>
        <a:defRPr sz="225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94500" indent="-94500" algn="l" defTabSz="685766" rtl="0" eaLnBrk="1" latinLnBrk="0" hangingPunct="1">
        <a:lnSpc>
          <a:spcPct val="100000"/>
        </a:lnSpc>
        <a:spcBef>
          <a:spcPts val="750"/>
        </a:spcBef>
        <a:buClr>
          <a:schemeClr val="accent1"/>
        </a:buClr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1pPr>
      <a:lvl2pPr marL="189000" indent="-94500" algn="l" defTabSz="685766" rtl="0" eaLnBrk="1" latinLnBrk="0" hangingPunct="1">
        <a:lnSpc>
          <a:spcPct val="100000"/>
        </a:lnSpc>
        <a:spcBef>
          <a:spcPts val="750"/>
        </a:spcBef>
        <a:buClr>
          <a:schemeClr val="accent1"/>
        </a:buClr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2pPr>
      <a:lvl3pPr marL="283500" indent="-94500" algn="l" defTabSz="685766" rtl="0" eaLnBrk="1" latinLnBrk="0" hangingPunct="1">
        <a:lnSpc>
          <a:spcPct val="100000"/>
        </a:lnSpc>
        <a:spcBef>
          <a:spcPts val="750"/>
        </a:spcBef>
        <a:buClr>
          <a:schemeClr val="accent1"/>
        </a:buClr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378000" indent="-94500" algn="l" defTabSz="685766" rtl="0" eaLnBrk="1" latinLnBrk="0" hangingPunct="1">
        <a:lnSpc>
          <a:spcPct val="100000"/>
        </a:lnSpc>
        <a:spcBef>
          <a:spcPts val="750"/>
        </a:spcBef>
        <a:buClr>
          <a:schemeClr val="accent1"/>
        </a:buClr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472500" indent="-94500" algn="l" defTabSz="685766" rtl="0" eaLnBrk="1" latinLnBrk="0" hangingPunct="1">
        <a:lnSpc>
          <a:spcPct val="100000"/>
        </a:lnSpc>
        <a:spcBef>
          <a:spcPts val="750"/>
        </a:spcBef>
        <a:buClr>
          <a:schemeClr val="accent1"/>
        </a:buClr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856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39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22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05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83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66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49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32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15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297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180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063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lassholder for bilde 3" descr="Et bilde som inneholder Trafikkskilt, skilt, line&#10;&#10;Automatisk generert beskrivelse">
            <a:extLst>
              <a:ext uri="{FF2B5EF4-FFF2-40B4-BE49-F238E27FC236}">
                <a16:creationId xmlns:a16="http://schemas.microsoft.com/office/drawing/2014/main" id="{C412E171-657B-0C5F-63B4-6C42D7C52548}"/>
              </a:ext>
            </a:extLst>
          </p:cNvPr>
          <p:cNvPicPr>
            <a:picLocks noGrp="1" noChangeAspect="1"/>
          </p:cNvPicPr>
          <p:nvPr>
            <p:ph type="pic" sz="quarter" idx="1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685" b="20685"/>
          <a:stretch>
            <a:fillRect/>
          </a:stretch>
        </p:blipFill>
        <p:spPr>
          <a:xfrm>
            <a:off x="5204062" y="759334"/>
            <a:ext cx="3826284" cy="1347173"/>
          </a:xfrm>
        </p:spPr>
      </p:pic>
      <p:sp>
        <p:nvSpPr>
          <p:cNvPr id="2" name="Tittel 1">
            <a:extLst>
              <a:ext uri="{FF2B5EF4-FFF2-40B4-BE49-F238E27FC236}">
                <a16:creationId xmlns:a16="http://schemas.microsoft.com/office/drawing/2014/main" id="{093B2461-9510-46B3-8D5C-42F0E31EF9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5896" y="373347"/>
            <a:ext cx="5711586" cy="303010"/>
          </a:xfrm>
        </p:spPr>
        <p:txBody>
          <a:bodyPr>
            <a:normAutofit fontScale="90000"/>
          </a:bodyPr>
          <a:lstStyle/>
          <a:p>
            <a:pPr algn="just"/>
            <a:r>
              <a:rPr lang="nb-NO" dirty="0"/>
              <a:t>Læringsark</a:t>
            </a:r>
          </a:p>
        </p:txBody>
      </p:sp>
      <p:graphicFrame>
        <p:nvGraphicFramePr>
          <p:cNvPr id="6" name="Plassholder for innhold 10">
            <a:extLst>
              <a:ext uri="{FF2B5EF4-FFF2-40B4-BE49-F238E27FC236}">
                <a16:creationId xmlns:a16="http://schemas.microsoft.com/office/drawing/2014/main" id="{7C9E829E-CD53-9147-A035-47F021DC1DF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84993138"/>
              </p:ext>
            </p:extLst>
          </p:nvPr>
        </p:nvGraphicFramePr>
        <p:xfrm>
          <a:off x="177253" y="729996"/>
          <a:ext cx="4837475" cy="401082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109863">
                  <a:extLst>
                    <a:ext uri="{9D8B030D-6E8A-4147-A177-3AD203B41FA5}">
                      <a16:colId xmlns:a16="http://schemas.microsoft.com/office/drawing/2014/main" val="164756930"/>
                    </a:ext>
                  </a:extLst>
                </a:gridCol>
                <a:gridCol w="3727612">
                  <a:extLst>
                    <a:ext uri="{9D8B030D-6E8A-4147-A177-3AD203B41FA5}">
                      <a16:colId xmlns:a16="http://schemas.microsoft.com/office/drawing/2014/main" val="1318607463"/>
                    </a:ext>
                  </a:extLst>
                </a:gridCol>
              </a:tblGrid>
              <a:tr h="660951">
                <a:tc gridSpan="2">
                  <a:txBody>
                    <a:bodyPr/>
                    <a:lstStyle/>
                    <a:p>
                      <a:r>
                        <a:rPr lang="nb-NO" sz="10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14.02.2024 – Jording  – Strømgjennomgang</a:t>
                      </a:r>
                    </a:p>
                  </a:txBody>
                  <a:tcPr marL="68580" marR="68580" marT="34290" marB="34290" anchor="ctr"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84160748"/>
                  </a:ext>
                </a:extLst>
              </a:tr>
              <a:tr h="670395">
                <a:tc>
                  <a:txBody>
                    <a:bodyPr/>
                    <a:lstStyle/>
                    <a:p>
                      <a:r>
                        <a:rPr lang="nb-NO" sz="1200"/>
                        <a:t>Hva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35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000" b="0" i="0" kern="1200">
                          <a:solidFill>
                            <a:schemeClr val="tx1"/>
                          </a:solidFill>
                          <a:latin typeface="Red Hat Text"/>
                        </a:rPr>
                        <a:t>Montør fikk </a:t>
                      </a:r>
                      <a:r>
                        <a:rPr lang="nb-NO" sz="1000" b="0" i="0" kern="1200" dirty="0">
                          <a:solidFill>
                            <a:schemeClr val="tx1"/>
                          </a:solidFill>
                          <a:latin typeface="Red Hat Text"/>
                        </a:rPr>
                        <a:t>strømgjennomgang ved sammenkobling(C-presse) av bryterhåndtaksjord og grøftejord. (to potensialer.) </a:t>
                      </a:r>
                      <a:endParaRPr lang="nb-NO" sz="1000" b="0" i="0" dirty="0">
                        <a:solidFill>
                          <a:schemeClr val="tx1"/>
                        </a:solidFill>
                        <a:latin typeface="Red Hat Text" panose="02010503040201060303" pitchFamily="2" charset="77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641974045"/>
                  </a:ext>
                </a:extLst>
              </a:tr>
              <a:tr h="1130877">
                <a:tc>
                  <a:txBody>
                    <a:bodyPr/>
                    <a:lstStyle/>
                    <a:p>
                      <a:r>
                        <a:rPr lang="nb-NO" sz="1200" dirty="0"/>
                        <a:t>Årsak(er)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nb-NO" sz="1000" b="0" i="0" noProof="0" dirty="0">
                          <a:solidFill>
                            <a:schemeClr val="tx1"/>
                          </a:solidFill>
                          <a:latin typeface="Red Hat Text"/>
                        </a:rPr>
                        <a:t>Sammenkobling av to forskjellige potensialer. Montør sannsynlig utsatt for jordstrømmer via grøftejord eller lekkasjestrøm via håndtaksjord fra bryter-arrangementet. Det ble ikke benyttet tilpasset shunt for å utjevne potensialene før berøring av de to jordlederen. Det ble benyttet ikke benyttet </a:t>
                      </a:r>
                      <a:r>
                        <a:rPr lang="nb-NO" sz="1000" b="0" i="0" noProof="0" dirty="0" err="1">
                          <a:solidFill>
                            <a:schemeClr val="tx1"/>
                          </a:solidFill>
                          <a:latin typeface="Red Hat Text"/>
                        </a:rPr>
                        <a:t>isolerhansker</a:t>
                      </a:r>
                      <a:r>
                        <a:rPr lang="nb-NO" sz="1000" b="0" i="0" noProof="0" dirty="0">
                          <a:solidFill>
                            <a:schemeClr val="tx1"/>
                          </a:solidFill>
                          <a:latin typeface="Red Hat Text"/>
                        </a:rPr>
                        <a:t>, kun vanlige arbeidshansker.</a:t>
                      </a:r>
                      <a:endParaRPr lang="nb-NO" sz="1000" b="0" i="0" dirty="0">
                        <a:solidFill>
                          <a:schemeClr val="tx1"/>
                        </a:solidFill>
                        <a:latin typeface="Red Hat Text" panose="02010503040201060303" pitchFamily="2" charset="77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350104361"/>
                  </a:ext>
                </a:extLst>
              </a:tr>
              <a:tr h="993400">
                <a:tc>
                  <a:txBody>
                    <a:bodyPr/>
                    <a:lstStyle/>
                    <a:p>
                      <a:r>
                        <a:rPr lang="nb-NO" sz="1200"/>
                        <a:t>Konsekvens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35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000" b="0" i="0" noProof="0" dirty="0">
                          <a:latin typeface="Red Hat Text"/>
                        </a:rPr>
                        <a:t>Middels</a:t>
                      </a:r>
                      <a:r>
                        <a:rPr lang="nb-NO" sz="1000" b="0" i="0" noProof="0" dirty="0">
                          <a:solidFill>
                            <a:srgbClr val="0070C0"/>
                          </a:solidFill>
                          <a:latin typeface="Red Hat Text"/>
                        </a:rPr>
                        <a:t>. </a:t>
                      </a:r>
                      <a:r>
                        <a:rPr lang="nb-NO" sz="1000" b="0" i="0" noProof="0" dirty="0">
                          <a:solidFill>
                            <a:schemeClr val="tx1"/>
                          </a:solidFill>
                          <a:latin typeface="Red Hat Text"/>
                        </a:rPr>
                        <a:t>Ikke avdekket skade etter legesjekk og undersøkelse på sykehuset.  </a:t>
                      </a:r>
                    </a:p>
                    <a:p>
                      <a:pPr marL="0" marR="0" lvl="0" indent="0" algn="l" defTabSz="91435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000" b="0" i="0" noProof="0" dirty="0">
                          <a:solidFill>
                            <a:schemeClr val="tx1"/>
                          </a:solidFill>
                          <a:latin typeface="Red Hat Text"/>
                        </a:rPr>
                        <a:t>Den ansatte hadde alternativt arbeid grunnet smerter i skulder.</a:t>
                      </a:r>
                    </a:p>
                    <a:p>
                      <a:pPr marL="0" marR="0" lvl="0" indent="0" algn="l" defTabSz="91435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000" b="0" i="0" noProof="0" dirty="0">
                          <a:solidFill>
                            <a:schemeClr val="tx1"/>
                          </a:solidFill>
                          <a:latin typeface="Red Hat Text"/>
                        </a:rPr>
                        <a:t>Etter to uker ble hendelsen kategorisert til fraværsskade, pga. forverring av skulderplagene.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4066210839"/>
                  </a:ext>
                </a:extLst>
              </a:tr>
              <a:tr h="555197">
                <a:tc>
                  <a:txBody>
                    <a:bodyPr/>
                    <a:lstStyle/>
                    <a:p>
                      <a:r>
                        <a:rPr lang="nb-NO" sz="1200"/>
                        <a:t>Potensiale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35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000" b="0" i="0" u="none" strike="noStrike" noProof="0" dirty="0">
                          <a:latin typeface="Red Hat Text"/>
                        </a:rPr>
                        <a:t>Middels – Hadde det samtidig med </a:t>
                      </a:r>
                      <a:r>
                        <a:rPr lang="nb-NO" sz="1000" b="0" i="0" u="none" strike="noStrike" noProof="0">
                          <a:latin typeface="Red Hat Text"/>
                        </a:rPr>
                        <a:t>hendelsen vært en </a:t>
                      </a:r>
                      <a:r>
                        <a:rPr lang="nb-NO" sz="1000" b="0" i="0" u="none" strike="noStrike" noProof="0" dirty="0">
                          <a:latin typeface="Red Hat Text"/>
                        </a:rPr>
                        <a:t>større jordfeil/lekkasjestrøm, vil risiko for alvorligere personskade vært høyere. </a:t>
                      </a:r>
                      <a:endParaRPr lang="nb-NO" sz="1000" b="0" i="1" noProof="0" dirty="0">
                        <a:solidFill>
                          <a:srgbClr val="00B0F0"/>
                        </a:solidFill>
                        <a:latin typeface="Red Hat Text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2818178215"/>
                  </a:ext>
                </a:extLst>
              </a:tr>
            </a:tbl>
          </a:graphicData>
        </a:graphic>
      </p:graphicFrame>
      <p:sp>
        <p:nvSpPr>
          <p:cNvPr id="7" name="Plassholder for bunntekst 6">
            <a:extLst>
              <a:ext uri="{FF2B5EF4-FFF2-40B4-BE49-F238E27FC236}">
                <a16:creationId xmlns:a16="http://schemas.microsoft.com/office/drawing/2014/main" id="{390954B9-808C-1649-AA9B-AD05571CDE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72591" y="187507"/>
            <a:ext cx="4731470" cy="138500"/>
          </a:xfrm>
        </p:spPr>
        <p:txBody>
          <a:bodyPr>
            <a:normAutofit/>
          </a:bodyPr>
          <a:lstStyle/>
          <a:p>
            <a:r>
              <a:rPr lang="nb-NO" sz="825" dirty="0">
                <a:solidFill>
                  <a:prstClr val="white">
                    <a:lumMod val="50000"/>
                  </a:prstClr>
                </a:solidFill>
                <a:latin typeface="Red Hat Text" panose="02010503040201060303" pitchFamily="2" charset="77"/>
              </a:rPr>
              <a:t>RUH ID: 53755</a:t>
            </a:r>
          </a:p>
        </p:txBody>
      </p:sp>
      <p:graphicFrame>
        <p:nvGraphicFramePr>
          <p:cNvPr id="8" name="Tabell 7">
            <a:extLst>
              <a:ext uri="{FF2B5EF4-FFF2-40B4-BE49-F238E27FC236}">
                <a16:creationId xmlns:a16="http://schemas.microsoft.com/office/drawing/2014/main" id="{9A7836F5-DA16-D742-81B8-273E5FA233B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0124634"/>
              </p:ext>
            </p:extLst>
          </p:nvPr>
        </p:nvGraphicFramePr>
        <p:xfrm>
          <a:off x="5062780" y="2132233"/>
          <a:ext cx="3967566" cy="2637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67566">
                  <a:extLst>
                    <a:ext uri="{9D8B030D-6E8A-4147-A177-3AD203B41FA5}">
                      <a16:colId xmlns:a16="http://schemas.microsoft.com/office/drawing/2014/main" val="2764255887"/>
                    </a:ext>
                  </a:extLst>
                </a:gridCol>
              </a:tblGrid>
              <a:tr h="267865">
                <a:tc>
                  <a:txBody>
                    <a:bodyPr/>
                    <a:lstStyle/>
                    <a:p>
                      <a:r>
                        <a:rPr lang="nb-NO" sz="1200" dirty="0"/>
                        <a:t>Læringspunkter</a:t>
                      </a:r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1233428950"/>
                  </a:ext>
                </a:extLst>
              </a:tr>
              <a:tr h="2370055">
                <a:tc>
                  <a:txBody>
                    <a:bodyPr/>
                    <a:lstStyle/>
                    <a:p>
                      <a:pPr marL="285750" marR="0" lvl="0" indent="-285750" algn="l" defTabSz="91435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nb-NO" sz="1000" b="0" i="0" kern="1200" dirty="0">
                          <a:solidFill>
                            <a:schemeClr val="dk1"/>
                          </a:solidFill>
                          <a:latin typeface="Red Hat Text" panose="02010503040201060303" pitchFamily="2" charset="77"/>
                          <a:ea typeface="+mn-ea"/>
                          <a:cs typeface="Arial"/>
                        </a:rPr>
                        <a:t>Utførende avdelinger repetere faremomenter med potensialforskjeller ved sammenkobling/fradeling av jordingsanlegg. </a:t>
                      </a:r>
                    </a:p>
                    <a:p>
                      <a:pPr marL="285750" marR="0" lvl="0" indent="-285750" algn="l" defTabSz="91435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nb-NO" sz="1000" b="0" i="0" kern="1200" dirty="0">
                          <a:solidFill>
                            <a:schemeClr val="dk1"/>
                          </a:solidFill>
                          <a:latin typeface="Red Hat Text" panose="02010503040201060303" pitchFamily="2" charset="77"/>
                          <a:ea typeface="+mn-ea"/>
                          <a:cs typeface="Arial"/>
                        </a:rPr>
                        <a:t>Gjennomføre SJA ved arbeid på jordingsanlegg, herunder:</a:t>
                      </a:r>
                    </a:p>
                    <a:p>
                      <a:pPr marL="971516" marR="0" lvl="2" indent="-285750" algn="l" defTabSz="91435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lang="nb-NO" sz="1000" b="0" i="0" kern="1200" dirty="0">
                          <a:solidFill>
                            <a:schemeClr val="dk1"/>
                          </a:solidFill>
                          <a:latin typeface="Red Hat Text" panose="02010503040201060303" pitchFamily="2" charset="77"/>
                          <a:ea typeface="+mn-ea"/>
                          <a:cs typeface="Arial"/>
                        </a:rPr>
                        <a:t>Alltid benytte tilpasset shunt (isolert </a:t>
                      </a:r>
                      <a:r>
                        <a:rPr lang="nb-NO" sz="1000" b="0" i="0" kern="1200" dirty="0" err="1">
                          <a:solidFill>
                            <a:schemeClr val="dk1"/>
                          </a:solidFill>
                          <a:latin typeface="Red Hat Text" panose="02010503040201060303" pitchFamily="2" charset="77"/>
                          <a:ea typeface="+mn-ea"/>
                          <a:cs typeface="Arial"/>
                        </a:rPr>
                        <a:t>jordlisse</a:t>
                      </a:r>
                      <a:r>
                        <a:rPr lang="nb-NO" sz="1000" b="0" i="0" kern="1200" dirty="0">
                          <a:solidFill>
                            <a:schemeClr val="dk1"/>
                          </a:solidFill>
                          <a:latin typeface="Red Hat Text" panose="02010503040201060303" pitchFamily="2" charset="77"/>
                          <a:ea typeface="+mn-ea"/>
                          <a:cs typeface="Arial"/>
                        </a:rPr>
                        <a:t> med egnet tverrsnitt og isolerte klyper) ved sammenkobling/deling av jordingsanlegg.</a:t>
                      </a:r>
                    </a:p>
                    <a:p>
                      <a:pPr marL="971516" marR="0" lvl="2" indent="-285750" algn="l" defTabSz="91435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lang="nb-NO" sz="1000" b="0" i="0" kern="1200" dirty="0">
                          <a:solidFill>
                            <a:schemeClr val="dk1"/>
                          </a:solidFill>
                          <a:latin typeface="Red Hat Text" panose="02010503040201060303" pitchFamily="2" charset="77"/>
                          <a:ea typeface="+mn-ea"/>
                          <a:cs typeface="Arial"/>
                        </a:rPr>
                        <a:t>Sørg for potensialutjevning av alle ledende deler rundt arbeidsplassen.</a:t>
                      </a:r>
                    </a:p>
                    <a:p>
                      <a:pPr marL="628633" marR="0" lvl="1" indent="-285750" algn="l" defTabSz="91435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nb-NO" sz="1000" b="0" i="0" kern="1200" dirty="0">
                          <a:solidFill>
                            <a:schemeClr val="dk1"/>
                          </a:solidFill>
                          <a:latin typeface="Red Hat Text" panose="02010503040201060303" pitchFamily="2" charset="77"/>
                          <a:ea typeface="+mn-ea"/>
                          <a:cs typeface="Arial"/>
                        </a:rPr>
                        <a:t>Benytte isoler hansker. </a:t>
                      </a:r>
                    </a:p>
                    <a:p>
                      <a:pPr marL="628633" marR="0" lvl="1" indent="-285750" algn="l" defTabSz="91435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nb-NO" sz="1000" b="0" i="0" kern="1200" dirty="0">
                          <a:solidFill>
                            <a:schemeClr val="dk1"/>
                          </a:solidFill>
                          <a:latin typeface="Red Hat Text" panose="02010503040201060303" pitchFamily="2" charset="77"/>
                          <a:ea typeface="+mn-ea"/>
                          <a:cs typeface="Arial"/>
                        </a:rPr>
                        <a:t>Utfra risikoforholdene bør det i tillegg vurderes bruk av Isolerendematte eller godkjent isolerendefottøy.</a:t>
                      </a:r>
                    </a:p>
                    <a:p>
                      <a:pPr marL="0" marR="0" lvl="0" indent="0" algn="l" defTabSz="91435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nb-NO" sz="1000" b="0" i="0" kern="1200" dirty="0">
                        <a:solidFill>
                          <a:schemeClr val="dk1"/>
                        </a:solidFill>
                        <a:latin typeface="Red Hat Text" panose="02010503040201060303" pitchFamily="2" charset="77"/>
                        <a:ea typeface="+mn-ea"/>
                        <a:cs typeface="Arial"/>
                      </a:endParaRPr>
                    </a:p>
                    <a:p>
                      <a:pPr marL="0" marR="0" lvl="0" indent="0" algn="l" defTabSz="91435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nb-NO" sz="1000" b="0" i="1" kern="12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Det etableres som fast rutine at personell som  får strømgjennomgang, eller utsettes </a:t>
                      </a:r>
                      <a:r>
                        <a:rPr lang="nb-NO" sz="1000" b="0" i="1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for annen belastende hendelse/</a:t>
                      </a:r>
                      <a:r>
                        <a:rPr lang="nb-NO" sz="1000" b="0" i="1" kern="12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skade, skal ha </a:t>
                      </a:r>
                      <a:r>
                        <a:rPr lang="nb-NO" sz="1000" b="0" i="1" kern="1200" dirty="0" err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debrief</a:t>
                      </a:r>
                      <a:r>
                        <a:rPr lang="nb-NO" sz="1000" b="0" i="1" kern="12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etter hendelsen med Internt støtteteam.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6361916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91417455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-tema">
  <a:themeElements>
    <a:clrScheme name="Elvia">
      <a:dk1>
        <a:sysClr val="windowText" lastClr="000000"/>
      </a:dk1>
      <a:lt1>
        <a:sysClr val="window" lastClr="FFFFFF"/>
      </a:lt1>
      <a:dk2>
        <a:srgbClr val="262626"/>
      </a:dk2>
      <a:lt2>
        <a:srgbClr val="F7F7F7"/>
      </a:lt2>
      <a:accent1>
        <a:srgbClr val="22D238"/>
      </a:accent1>
      <a:accent2>
        <a:srgbClr val="262626"/>
      </a:accent2>
      <a:accent3>
        <a:srgbClr val="000000"/>
      </a:accent3>
      <a:accent4>
        <a:srgbClr val="FF0B00"/>
      </a:accent4>
      <a:accent5>
        <a:srgbClr val="FFA027"/>
      </a:accent5>
      <a:accent6>
        <a:srgbClr val="FFFD43"/>
      </a:accent6>
      <a:hlink>
        <a:srgbClr val="0563C1"/>
      </a:hlink>
      <a:folHlink>
        <a:srgbClr val="954F72"/>
      </a:folHlink>
    </a:clrScheme>
    <a:fontScheme name="Elvia">
      <a:majorFont>
        <a:latin typeface="Red Hat Display"/>
        <a:ea typeface=""/>
        <a:cs typeface=""/>
      </a:majorFont>
      <a:minorFont>
        <a:latin typeface="Red Hat Text Medium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l Læringsark ID XXxxX - Beskrivende tittel" id="{A3A25D29-D5BD-8B4E-AF12-CCEB410666F7}" vid="{DCB55B3E-F4F1-654D-A2BA-B99843E6D937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18598A3251CCCA4FB1C14CFD55A1C41E" ma:contentTypeVersion="31" ma:contentTypeDescription="Opprett et nytt dokument." ma:contentTypeScope="" ma:versionID="d066197d6d7e3bc176873b0982862e27">
  <xsd:schema xmlns:xsd="http://www.w3.org/2001/XMLSchema" xmlns:xs="http://www.w3.org/2001/XMLSchema" xmlns:p="http://schemas.microsoft.com/office/2006/metadata/properties" xmlns:ns2="6d4a5315-78c6-4c96-bb32-0e29fe55ad16" xmlns:ns3="b4509093-701c-4f4a-83cb-59d1966a0a3b" targetNamespace="http://schemas.microsoft.com/office/2006/metadata/properties" ma:root="true" ma:fieldsID="b55fec4a0b658fb1830f7de01f206f03" ns2:_="" ns3:_="">
    <xsd:import namespace="6d4a5315-78c6-4c96-bb32-0e29fe55ad16"/>
    <xsd:import namespace="b4509093-701c-4f4a-83cb-59d1966a0a3b"/>
    <xsd:element name="properties">
      <xsd:complexType>
        <xsd:sequence>
          <xsd:element name="documentManagement">
            <xsd:complexType>
              <xsd:all>
                <xsd:element ref="ns2:Dokumenteier"/>
                <xsd:element ref="ns2:Dokumenttype"/>
                <xsd:element ref="ns2:Ekstern" minOccurs="0"/>
                <xsd:element ref="ns2:Godkjenner"/>
                <xsd:element ref="ns2:Opprinnelse" minOccurs="0"/>
                <xsd:element ref="ns3:MediaServiceMetadata" minOccurs="0"/>
                <xsd:element ref="ns3:MediaServiceFastMetadata" minOccurs="0"/>
                <xsd:element ref="ns2:SharedWithUsers" minOccurs="0"/>
                <xsd:element ref="ns2:SharedWithDetails" minOccurs="0"/>
                <xsd:element ref="ns3:Kopierestil" minOccurs="0"/>
                <xsd:element ref="ns3:MediaServiceAutoKeyPoints" minOccurs="0"/>
                <xsd:element ref="ns3:MediaServiceKeyPoints" minOccurs="0"/>
                <xsd:element ref="ns2:TaxCatchAll" minOccurs="0"/>
                <xsd:element ref="ns2:Emneord" minOccurs="0"/>
                <xsd:element ref="ns3:MediaServiceDateTaken" minOccurs="0"/>
                <xsd:element ref="ns3:MediaLengthInSeconds" minOccurs="0"/>
                <xsd:element ref="ns3:Nettbibliotekstatus" minOccurs="0"/>
                <xsd:element ref="ns3:MediaServiceObjectDetectorVersions" minOccurs="0"/>
                <xsd:element ref="ns3:MediaServiceGenerationTime" minOccurs="0"/>
                <xsd:element ref="ns3:MediaServiceEventHashCode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d4a5315-78c6-4c96-bb32-0e29fe55ad16" elementFormDefault="qualified">
    <xsd:import namespace="http://schemas.microsoft.com/office/2006/documentManagement/types"/>
    <xsd:import namespace="http://schemas.microsoft.com/office/infopath/2007/PartnerControls"/>
    <xsd:element name="Dokumenteier" ma:index="8" ma:displayName="Dokumenteier" ma:list="UserInfo" ma:SharePointGroup="0" ma:internalName="Dokumenteier" ma:readOnly="false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okumenttype" ma:index="9" ma:displayName="Dokumenttype" ma:default="Arbeidsbeskrivelse" ma:format="Dropdown" ma:internalName="Dokumenttype">
      <xsd:simpleType>
        <xsd:restriction base="dms:Choice">
          <xsd:enumeration value="Arbeidsbeskrivelse"/>
          <xsd:enumeration value="Krav"/>
          <xsd:enumeration value="Mal/Skjema"/>
          <xsd:enumeration value="Vedlegg"/>
          <xsd:enumeration value="Systemdokumentasjon"/>
          <xsd:enumeration value="Læringsark"/>
          <xsd:enumeration value="Lenk"/>
          <xsd:enumeration value="Video"/>
        </xsd:restriction>
      </xsd:simpleType>
    </xsd:element>
    <xsd:element name="Ekstern" ma:index="10" nillable="true" ma:displayName="Ekstern" ma:default="0" ma:internalName="Ekstern" ma:readOnly="false">
      <xsd:simpleType>
        <xsd:restriction base="dms:Boolean"/>
      </xsd:simpleType>
    </xsd:element>
    <xsd:element name="Godkjenner" ma:index="11" ma:displayName="Godkjenner" ma:list="UserInfo" ma:SharePointGroup="0" ma:internalName="Godkjenner" ma:readOnly="false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Opprinnelse" ma:index="12" nillable="true" ma:displayName="Opprinnelse" ma:default="Elvia" ma:description="Angi hvor dokumentet kommer fra" ma:format="Dropdown" ma:internalName="Opprinnelse">
      <xsd:simpleType>
        <xsd:restriction base="dms:Choice">
          <xsd:enumeration value="Ex Eidsiva Nett"/>
          <xsd:enumeration value="Ex Hafslund Nett"/>
          <xsd:enumeration value="Elvia"/>
          <xsd:enumeration value="Utgått"/>
        </xsd:restriction>
      </xsd:simpleType>
    </xsd:element>
    <xsd:element name="SharedWithUsers" ma:index="15" nillable="true" ma:displayName="Del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Delingsdetaljer" ma:internalName="SharedWithDetails" ma:readOnly="true">
      <xsd:simpleType>
        <xsd:restriction base="dms:Note">
          <xsd:maxLength value="255"/>
        </xsd:restriction>
      </xsd:simpleType>
    </xsd:element>
    <xsd:element name="TaxCatchAll" ma:index="20" nillable="true" ma:displayName="Taxonomy Catch All Column" ma:hidden="true" ma:list="{cde2db9f-4a84-4646-8619-9b9b44be8c77}" ma:internalName="TaxCatchAll" ma:showField="CatchAllData" ma:web="6d4a5315-78c6-4c96-bb32-0e29fe55ad1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Emneord" ma:index="21" nillable="true" ma:displayName="Emneord" ma:description="Skriv inn emneord eller velg fra liste" ma:format="Dropdown" ma:internalName="Emneord">
      <xsd:simpleType>
        <xsd:union memberTypes="dms:Text">
          <xsd:simpleType>
            <xsd:restriction base="dms:Choice">
              <xsd:enumeration value="Angi emneord"/>
            </xsd:restriction>
          </xsd:simpleType>
        </xsd:un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4509093-701c-4f4a-83cb-59d1966a0a3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3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4" nillable="true" ma:displayName="MediaServiceFastMetadata" ma:hidden="true" ma:internalName="MediaServiceFastMetadata" ma:readOnly="true">
      <xsd:simpleType>
        <xsd:restriction base="dms:Note"/>
      </xsd:simpleType>
    </xsd:element>
    <xsd:element name="Kopierestil" ma:index="17" nillable="true" ma:displayName="Kopieres til" ma:description="Dokumentet må også oppdateres i andre systemer. Master ligger i Eureka" ma:format="Dropdown" ma:internalName="Kopierestil">
      <xsd:complexType>
        <xsd:complexContent>
          <xsd:extension base="dms:MultiChoice">
            <xsd:sequence>
              <xsd:element name="Value" maxOccurs="unbounded" minOccurs="0" nillable="true">
                <xsd:simpleType>
                  <xsd:restriction base="dms:Choice">
                    <xsd:enumeration value="IFS"/>
                    <xsd:enumeration value="NetBas"/>
                    <xsd:enumeration value="SpeedyCraft"/>
                    <xsd:enumeration value="Annet system"/>
                    <xsd:enumeration value="M365 Mal bibliotek"/>
                  </xsd:restriction>
                </xsd:simpleType>
              </xsd:element>
            </xsd:sequence>
          </xsd:extension>
        </xsd:complexContent>
      </xsd:complex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2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23" nillable="true" ma:displayName="MediaLengthInSeconds" ma:hidden="true" ma:internalName="MediaLengthInSeconds" ma:readOnly="true">
      <xsd:simpleType>
        <xsd:restriction base="dms:Unknown"/>
      </xsd:simpleType>
    </xsd:element>
    <xsd:element name="Nettbibliotekstatus" ma:index="24" nillable="true" ma:displayName="Nettbibliotek status" ma:description="Denne kolonnen viser status for dokumentet i Nettbiblioteket for de dokumentene som lastes opp der." ma:format="Dropdown" ma:internalName="Nettbibliotekstatus">
      <xsd:simpleType>
        <xsd:restriction base="dms:Text">
          <xsd:maxLength value="255"/>
        </xsd:restriction>
      </xsd:simpleType>
    </xsd:element>
    <xsd:element name="MediaServiceObjectDetectorVersions" ma:index="2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GenerationTime" ma:index="2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SearchProperties" ma:index="28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6d4a5315-78c6-4c96-bb32-0e29fe55ad16" xsi:nil="true"/>
    <Opprinnelse xmlns="6d4a5315-78c6-4c96-bb32-0e29fe55ad16">Elvia</Opprinnelse>
    <Nettbibliotekstatus xmlns="b4509093-701c-4f4a-83cb-59d1966a0a3b" xsi:nil="true"/>
    <Godkjenner xmlns="6d4a5315-78c6-4c96-bb32-0e29fe55ad16">
      <UserInfo>
        <DisplayName>Kjetil Utrimark</DisplayName>
        <AccountId>79</AccountId>
        <AccountType/>
      </UserInfo>
    </Godkjenner>
    <Emneord xmlns="6d4a5315-78c6-4c96-bb32-0e29fe55ad16" xsi:nil="true"/>
    <Kopierestil xmlns="b4509093-701c-4f4a-83cb-59d1966a0a3b" xsi:nil="true"/>
    <Dokumenteier xmlns="6d4a5315-78c6-4c96-bb32-0e29fe55ad16">
      <UserInfo>
        <DisplayName>Reidulf Ekera</DisplayName>
        <AccountId>75</AccountId>
        <AccountType/>
      </UserInfo>
    </Dokumenteier>
    <Dokumenttype xmlns="6d4a5315-78c6-4c96-bb32-0e29fe55ad16">Læringsark</Dokumenttype>
    <Ekstern xmlns="6d4a5315-78c6-4c96-bb32-0e29fe55ad16">false</Ekstern>
    <SharedWithUsers xmlns="6d4a5315-78c6-4c96-bb32-0e29fe55ad16">
      <UserInfo>
        <DisplayName/>
        <AccountId xsi:nil="true"/>
        <AccountType/>
      </UserInfo>
    </SharedWithUsers>
    <MediaLengthInSeconds xmlns="b4509093-701c-4f4a-83cb-59d1966a0a3b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C234596-6504-4B26-87D3-CFF792F1B500}"/>
</file>

<file path=customXml/itemProps2.xml><?xml version="1.0" encoding="utf-8"?>
<ds:datastoreItem xmlns:ds="http://schemas.openxmlformats.org/officeDocument/2006/customXml" ds:itemID="{5B5B1BAC-5AF3-426D-AD74-361DCA4992AF}">
  <ds:schemaRefs>
    <ds:schemaRef ds:uri="http://purl.org/dc/dcmitype/"/>
    <ds:schemaRef ds:uri="http://schemas.microsoft.com/office/2006/documentManagement/types"/>
    <ds:schemaRef ds:uri="http://schemas.microsoft.com/office/2006/metadata/properties"/>
    <ds:schemaRef ds:uri="a8f0b6f9-2b67-4617-a70c-e96b3cb34168"/>
    <ds:schemaRef ds:uri="bd6ed28d-af38-44fd-b7e0-25d28c6ead1c"/>
    <ds:schemaRef ds:uri="http://schemas.openxmlformats.org/package/2006/metadata/core-properties"/>
    <ds:schemaRef ds:uri="http://schemas.microsoft.com/office/infopath/2007/PartnerControls"/>
    <ds:schemaRef ds:uri="http://www.w3.org/XML/1998/namespace"/>
    <ds:schemaRef ds:uri="http://purl.org/dc/terms/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6DA69340-209E-4691-8F98-78E2166253A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Presentasjonsmal Eidsiva Energi AS</Template>
  <TotalTime>626</TotalTime>
  <Words>242</Words>
  <Application>Microsoft Office PowerPoint</Application>
  <PresentationFormat>Skjermfremvisning (16:9)</PresentationFormat>
  <Paragraphs>22</Paragraphs>
  <Slides>1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7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</vt:i4>
      </vt:variant>
    </vt:vector>
  </HeadingPairs>
  <TitlesOfParts>
    <vt:vector size="9" baseType="lpstr">
      <vt:lpstr>Arial</vt:lpstr>
      <vt:lpstr>Calibri</vt:lpstr>
      <vt:lpstr>Red Hat Display</vt:lpstr>
      <vt:lpstr>Red Hat Display Black</vt:lpstr>
      <vt:lpstr>Red Hat Text</vt:lpstr>
      <vt:lpstr>Red Hat Text Medium</vt:lpstr>
      <vt:lpstr>Wingdings</vt:lpstr>
      <vt:lpstr>1_Office-tema</vt:lpstr>
      <vt:lpstr>Læringsark</vt:lpstr>
    </vt:vector>
  </TitlesOfParts>
  <Company>Eidsiva Energi 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Sikkerhetsopplæring av ledere i Eidsiva</dc:title>
  <dc:creator>Nilsen, Knut Henrik</dc:creator>
  <dc:description>template by addpoint.no</dc:description>
  <cp:lastModifiedBy>Reidulf Ekera</cp:lastModifiedBy>
  <cp:revision>2</cp:revision>
  <dcterms:created xsi:type="dcterms:W3CDTF">2017-08-30T13:22:09Z</dcterms:created>
  <dcterms:modified xsi:type="dcterms:W3CDTF">2024-03-13T11:08:48Z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">
    <vt:lpwstr>by addpoint.no</vt:lpwstr>
  </property>
  <property fmtid="{D5CDD505-2E9C-101B-9397-08002B2CF9AE}" pid="3" name="ContentTypeId">
    <vt:lpwstr>0x01010018598A3251CCCA4FB1C14CFD55A1C41E</vt:lpwstr>
  </property>
  <property fmtid="{D5CDD505-2E9C-101B-9397-08002B2CF9AE}" pid="4" name="Order">
    <vt:r8>11900</vt:r8>
  </property>
  <property fmtid="{D5CDD505-2E9C-101B-9397-08002B2CF9AE}" pid="5" name="MediaServiceImageTags">
    <vt:lpwstr/>
  </property>
  <property fmtid="{D5CDD505-2E9C-101B-9397-08002B2CF9AE}" pid="6" name="xd_Signature">
    <vt:bool>false</vt:bool>
  </property>
  <property fmtid="{D5CDD505-2E9C-101B-9397-08002B2CF9AE}" pid="7" name="xd_ProgID">
    <vt:lpwstr/>
  </property>
  <property fmtid="{D5CDD505-2E9C-101B-9397-08002B2CF9AE}" pid="8" name="_SourceUrl">
    <vt:lpwstr/>
  </property>
  <property fmtid="{D5CDD505-2E9C-101B-9397-08002B2CF9AE}" pid="9" name="_SharedFileIndex">
    <vt:lpwstr/>
  </property>
  <property fmtid="{D5CDD505-2E9C-101B-9397-08002B2CF9AE}" pid="10" name="ComplianceAssetId">
    <vt:lpwstr/>
  </property>
  <property fmtid="{D5CDD505-2E9C-101B-9397-08002B2CF9AE}" pid="11" name="TemplateUrl">
    <vt:lpwstr/>
  </property>
  <property fmtid="{D5CDD505-2E9C-101B-9397-08002B2CF9AE}" pid="12" name="_ExtendedDescription">
    <vt:lpwstr/>
  </property>
  <property fmtid="{D5CDD505-2E9C-101B-9397-08002B2CF9AE}" pid="13" name="MigrationWizId">
    <vt:lpwstr>3ec29678-00b2-4473-9672-03e6e32961f2</vt:lpwstr>
  </property>
  <property fmtid="{D5CDD505-2E9C-101B-9397-08002B2CF9AE}" pid="14" name="TriggerFlowInfo">
    <vt:lpwstr/>
  </property>
</Properties>
</file>