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E5392-E723-4A44-9145-EE6EBE2F1ED0}" v="27" dt="2024-03-13T09:26:15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460" y="-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1EEE5392-E723-4A44-9145-EE6EBE2F1ED0}"/>
    <pc:docChg chg="undo custSel addSld delSld modSld">
      <pc:chgData name="Reidulf Ekera" userId="f4927be7-e749-48e9-8ea8-3ef03d59aa3f" providerId="ADAL" clId="{1EEE5392-E723-4A44-9145-EE6EBE2F1ED0}" dt="2024-03-13T11:08:39.486" v="4959" actId="20577"/>
      <pc:docMkLst>
        <pc:docMk/>
      </pc:docMkLst>
      <pc:sldChg chg="addSp delSp modSp mod">
        <pc:chgData name="Reidulf Ekera" userId="f4927be7-e749-48e9-8ea8-3ef03d59aa3f" providerId="ADAL" clId="{1EEE5392-E723-4A44-9145-EE6EBE2F1ED0}" dt="2024-03-13T11:08:39.486" v="4959" actId="20577"/>
        <pc:sldMkLst>
          <pc:docMk/>
          <pc:sldMk cId="3191417455" sldId="264"/>
        </pc:sldMkLst>
        <pc:spChg chg="mod">
          <ac:chgData name="Reidulf Ekera" userId="f4927be7-e749-48e9-8ea8-3ef03d59aa3f" providerId="ADAL" clId="{1EEE5392-E723-4A44-9145-EE6EBE2F1ED0}" dt="2024-03-06T15:34:06.671" v="3221" actId="27636"/>
          <ac:spMkLst>
            <pc:docMk/>
            <pc:sldMk cId="3191417455" sldId="264"/>
            <ac:spMk id="2" creationId="{093B2461-9510-46B3-8D5C-42F0E31EF96B}"/>
          </ac:spMkLst>
        </pc:spChg>
        <pc:spChg chg="del">
          <ac:chgData name="Reidulf Ekera" userId="f4927be7-e749-48e9-8ea8-3ef03d59aa3f" providerId="ADAL" clId="{1EEE5392-E723-4A44-9145-EE6EBE2F1ED0}" dt="2024-03-06T12:48:28.361" v="2047" actId="931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f4927be7-e749-48e9-8ea8-3ef03d59aa3f" providerId="ADAL" clId="{1EEE5392-E723-4A44-9145-EE6EBE2F1ED0}" dt="2024-02-20T12:08:45.880" v="13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Reidulf Ekera" userId="f4927be7-e749-48e9-8ea8-3ef03d59aa3f" providerId="ADAL" clId="{1EEE5392-E723-4A44-9145-EE6EBE2F1ED0}" dt="2024-02-20T12:05:23.467" v="0" actId="478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1EEE5392-E723-4A44-9145-EE6EBE2F1ED0}" dt="2024-03-13T11:08:39.486" v="4959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1EEE5392-E723-4A44-9145-EE6EBE2F1ED0}" dt="2024-03-13T09:33:27.041" v="4927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Reidulf Ekera" userId="f4927be7-e749-48e9-8ea8-3ef03d59aa3f" providerId="ADAL" clId="{1EEE5392-E723-4A44-9145-EE6EBE2F1ED0}" dt="2024-02-20T12:05:27.511" v="1" actId="478"/>
          <ac:picMkLst>
            <pc:docMk/>
            <pc:sldMk cId="3191417455" sldId="264"/>
            <ac:picMk id="4" creationId="{8AE66B0A-FD56-4417-A223-C2CE0365FFD1}"/>
          </ac:picMkLst>
        </pc:picChg>
        <pc:picChg chg="add mod">
          <ac:chgData name="Reidulf Ekera" userId="f4927be7-e749-48e9-8ea8-3ef03d59aa3f" providerId="ADAL" clId="{1EEE5392-E723-4A44-9145-EE6EBE2F1ED0}" dt="2024-03-13T09:28:04.047" v="4822" actId="14100"/>
          <ac:picMkLst>
            <pc:docMk/>
            <pc:sldMk cId="3191417455" sldId="264"/>
            <ac:picMk id="4" creationId="{C412E171-657B-0C5F-63B4-6C42D7C52548}"/>
          </ac:picMkLst>
        </pc:picChg>
      </pc:sldChg>
      <pc:sldChg chg="addSp delSp modSp new del mod">
        <pc:chgData name="Reidulf Ekera" userId="f4927be7-e749-48e9-8ea8-3ef03d59aa3f" providerId="ADAL" clId="{1EEE5392-E723-4A44-9145-EE6EBE2F1ED0}" dt="2024-03-08T13:00:21.535" v="4063" actId="2696"/>
        <pc:sldMkLst>
          <pc:docMk/>
          <pc:sldMk cId="1915741657" sldId="265"/>
        </pc:sldMkLst>
        <pc:spChg chg="del">
          <ac:chgData name="Reidulf Ekera" userId="f4927be7-e749-48e9-8ea8-3ef03d59aa3f" providerId="ADAL" clId="{1EEE5392-E723-4A44-9145-EE6EBE2F1ED0}" dt="2024-03-06T12:57:02.164" v="2052" actId="478"/>
          <ac:spMkLst>
            <pc:docMk/>
            <pc:sldMk cId="1915741657" sldId="265"/>
            <ac:spMk id="3" creationId="{6959EA36-F6FA-FA70-3282-6EE1C3D99D87}"/>
          </ac:spMkLst>
        </pc:spChg>
        <pc:spChg chg="del">
          <ac:chgData name="Reidulf Ekera" userId="f4927be7-e749-48e9-8ea8-3ef03d59aa3f" providerId="ADAL" clId="{1EEE5392-E723-4A44-9145-EE6EBE2F1ED0}" dt="2024-03-06T12:57:13.018" v="2054" actId="478"/>
          <ac:spMkLst>
            <pc:docMk/>
            <pc:sldMk cId="1915741657" sldId="265"/>
            <ac:spMk id="4" creationId="{B173E07F-7B67-7B10-4A1C-8BD0DE13E753}"/>
          </ac:spMkLst>
        </pc:spChg>
        <pc:spChg chg="del">
          <ac:chgData name="Reidulf Ekera" userId="f4927be7-e749-48e9-8ea8-3ef03d59aa3f" providerId="ADAL" clId="{1EEE5392-E723-4A44-9145-EE6EBE2F1ED0}" dt="2024-03-06T12:57:07.371" v="2053" actId="478"/>
          <ac:spMkLst>
            <pc:docMk/>
            <pc:sldMk cId="1915741657" sldId="265"/>
            <ac:spMk id="5" creationId="{6AEF464C-7B97-5DC7-93B6-C7B152A3210B}"/>
          </ac:spMkLst>
        </pc:spChg>
        <pc:spChg chg="mod">
          <ac:chgData name="Reidulf Ekera" userId="f4927be7-e749-48e9-8ea8-3ef03d59aa3f" providerId="ADAL" clId="{1EEE5392-E723-4A44-9145-EE6EBE2F1ED0}" dt="2024-03-06T12:58:59.907" v="2099" actId="20577"/>
          <ac:spMkLst>
            <pc:docMk/>
            <pc:sldMk cId="1915741657" sldId="265"/>
            <ac:spMk id="6" creationId="{23E3D2BE-29C8-01EC-8847-BB30417AC95F}"/>
          </ac:spMkLst>
        </pc:spChg>
        <pc:spChg chg="add mod">
          <ac:chgData name="Reidulf Ekera" userId="f4927be7-e749-48e9-8ea8-3ef03d59aa3f" providerId="ADAL" clId="{1EEE5392-E723-4A44-9145-EE6EBE2F1ED0}" dt="2024-03-06T13:01:20.285" v="2186" actId="1076"/>
          <ac:spMkLst>
            <pc:docMk/>
            <pc:sldMk cId="1915741657" sldId="265"/>
            <ac:spMk id="7" creationId="{1AB1D45C-B8AB-5AAF-E326-33579F40AD7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Trafikkskilt, skilt, line&#10;&#10;Automatisk generert beskrivelse">
            <a:extLst>
              <a:ext uri="{FF2B5EF4-FFF2-40B4-BE49-F238E27FC236}">
                <a16:creationId xmlns:a16="http://schemas.microsoft.com/office/drawing/2014/main" id="{C412E171-657B-0C5F-63B4-6C42D7C5254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b="20685"/>
          <a:stretch>
            <a:fillRect/>
          </a:stretch>
        </p:blipFill>
        <p:spPr>
          <a:xfrm>
            <a:off x="5204062" y="759334"/>
            <a:ext cx="3826284" cy="1347173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896" y="373347"/>
            <a:ext cx="5711586" cy="303010"/>
          </a:xfrm>
        </p:spPr>
        <p:txBody>
          <a:bodyPr>
            <a:normAutofit fontScale="90000"/>
          </a:bodyPr>
          <a:lstStyle/>
          <a:p>
            <a:pPr algn="just"/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993138"/>
              </p:ext>
            </p:extLst>
          </p:nvPr>
        </p:nvGraphicFramePr>
        <p:xfrm>
          <a:off x="177253" y="729996"/>
          <a:ext cx="4837475" cy="40108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09863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37276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660951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14.02.2024 – Jording  – Strømgjennomgang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670395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>
                          <a:solidFill>
                            <a:schemeClr val="tx1"/>
                          </a:solidFill>
                          <a:latin typeface="Red Hat Text"/>
                        </a:rPr>
                        <a:t>Montør fikk </a:t>
                      </a:r>
                      <a:r>
                        <a:rPr lang="nb-NO" sz="1000" b="0" i="0" kern="1200" dirty="0">
                          <a:solidFill>
                            <a:schemeClr val="tx1"/>
                          </a:solidFill>
                          <a:latin typeface="Red Hat Text"/>
                        </a:rPr>
                        <a:t>strømgjennomgang ved sammenkobling(C-presse) av bryterhåndtaksjord og grøftejord. (to potensialer.) 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1130877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Sammenkobling av to forskjellige potensialer. Montør sannsynlig utsatt for jordstrømmer via grøftejord eller lekkasjestrøm via håndtaksjord fra bryter-arrangementet. Det ble ikke benyttet tilpasset shunt for å utjevne potensialene før berøring av de to jordlederen. Det ble benyttet ikke benyttet </a:t>
                      </a:r>
                      <a:r>
                        <a:rPr lang="nb-NO" sz="1000" b="0" i="0" noProof="0" dirty="0" err="1">
                          <a:solidFill>
                            <a:schemeClr val="tx1"/>
                          </a:solidFill>
                          <a:latin typeface="Red Hat Text"/>
                        </a:rPr>
                        <a:t>isolerhansker</a:t>
                      </a:r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, kun vanlige arbeidshansker.</a:t>
                      </a:r>
                      <a:endParaRPr lang="nb-NO" sz="1000" b="0" i="0" dirty="0">
                        <a:solidFill>
                          <a:schemeClr val="tx1"/>
                        </a:solidFill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993400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Middels</a:t>
                      </a:r>
                      <a:r>
                        <a:rPr lang="nb-NO" sz="1000" b="0" i="0" noProof="0" dirty="0">
                          <a:solidFill>
                            <a:srgbClr val="0070C0"/>
                          </a:solidFill>
                          <a:latin typeface="Red Hat Text"/>
                        </a:rPr>
                        <a:t>. </a:t>
                      </a:r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Ikke avdekket skade etter legesjekk og undersøkelse på sykehuset. 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Den ansatte hadde alternativt arbeid grunnet smerter i skulder.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solidFill>
                            <a:schemeClr val="tx1"/>
                          </a:solidFill>
                          <a:latin typeface="Red Hat Text"/>
                        </a:rPr>
                        <a:t>Etter to uker ble hendelsen kategorisert til fraværsskade, pga. forverring av skulderplagene.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555197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Middels – Hadde det samtidig med </a:t>
                      </a:r>
                      <a:r>
                        <a:rPr lang="nb-NO" sz="1000" b="0" i="0" u="none" strike="noStrike" noProof="0">
                          <a:latin typeface="Red Hat Text"/>
                        </a:rPr>
                        <a:t>hendelsen vært en </a:t>
                      </a:r>
                      <a:r>
                        <a:rPr lang="nb-NO" sz="1000" b="0" i="0" u="none" strike="noStrike" noProof="0" dirty="0">
                          <a:latin typeface="Red Hat Text"/>
                        </a:rPr>
                        <a:t>større jordfeil/lekkasjestrøm, vil risiko for alvorligere personskade vært høyere. </a:t>
                      </a:r>
                      <a:endParaRPr lang="nb-NO" sz="1000" b="0" i="1" noProof="0" dirty="0">
                        <a:solidFill>
                          <a:srgbClr val="00B0F0"/>
                        </a:solidFill>
                        <a:latin typeface="Red Hat Tex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53755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24634"/>
              </p:ext>
            </p:extLst>
          </p:nvPr>
        </p:nvGraphicFramePr>
        <p:xfrm>
          <a:off x="5062780" y="2132233"/>
          <a:ext cx="3967566" cy="26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566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267865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2370055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Utførende avdelinger repetere faremomenter med potensialforskjeller ved sammenkobling/fradeling av jordingsanlegg.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Gjennomføre SJA ved arbeid på jordingsanlegg, herunder:</a:t>
                      </a:r>
                    </a:p>
                    <a:p>
                      <a:pPr marL="971516" marR="0" lvl="2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benytte tilpasset shunt (isolert </a:t>
                      </a:r>
                      <a:r>
                        <a:rPr lang="nb-NO" sz="1000" b="0" i="0" kern="1200" dirty="0" err="1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jordlisse</a:t>
                      </a: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med egnet tverrsnitt og isolerte klyper) ved sammenkobling/deling av jordingsanlegg.</a:t>
                      </a:r>
                    </a:p>
                    <a:p>
                      <a:pPr marL="971516" marR="0" lvl="2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Sørg for potensialutjevning av alle ledende deler rundt arbeidsplassen.</a:t>
                      </a:r>
                    </a:p>
                    <a:p>
                      <a:pPr marL="628633" marR="0" lvl="1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Benytte isoler hansker. </a:t>
                      </a:r>
                    </a:p>
                    <a:p>
                      <a:pPr marL="628633" marR="0" lvl="1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Utfra risikoforholdene bør det i tillegg vurderes bruk av Isolerendematte eller godkjent isolerendefottøy.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000" b="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Det etableres som fast rutine at personell som  får strømgjennomgang, eller utsettes </a:t>
                      </a:r>
                      <a:r>
                        <a:rPr lang="nb-NO" sz="1000" b="0" i="1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annen belastende hendelse/</a:t>
                      </a:r>
                      <a:r>
                        <a:rPr lang="nb-NO" sz="1000" b="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skade, skal ha </a:t>
                      </a:r>
                      <a:r>
                        <a:rPr lang="nb-NO" sz="1000" b="0" i="1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debrief</a:t>
                      </a:r>
                      <a:r>
                        <a:rPr lang="nb-NO" sz="1000" b="0" i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etter hendelsen med Internt støtteteam.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234596-6504-4B26-87D3-CFF792F1B500}"/>
</file>

<file path=customXml/itemProps2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a8f0b6f9-2b67-4617-a70c-e96b3cb34168"/>
    <ds:schemaRef ds:uri="bd6ed28d-af38-44fd-b7e0-25d28c6ead1c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626</TotalTime>
  <Words>242</Words>
  <Application>Microsoft Office PowerPoint</Application>
  <PresentationFormat>Skjermfremvisning (16:9)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9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Wingdings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2</cp:revision>
  <dcterms:created xsi:type="dcterms:W3CDTF">2017-08-30T13:22:09Z</dcterms:created>
  <dcterms:modified xsi:type="dcterms:W3CDTF">2024-03-13T11:08:48Z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