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26EA94-1546-4A86-9770-03C05255FE1A}" vWet="2" dt="2023-12-15T13:08:29.891"/>
    <p1510:client id="{FE4B9833-621D-4F74-BBB9-3B2F709609EA}" v="259" dt="2023-12-15T13:17:46.9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jetil Utrimark" userId="1279c3cc-6e74-4314-a4cd-7d733113e553" providerId="ADAL" clId="{FE4B9833-621D-4F74-BBB9-3B2F709609EA}"/>
    <pc:docChg chg="custSel modSld">
      <pc:chgData name="Kjetil Utrimark" userId="1279c3cc-6e74-4314-a4cd-7d733113e553" providerId="ADAL" clId="{FE4B9833-621D-4F74-BBB9-3B2F709609EA}" dt="2023-12-15T13:17:46.915" v="256" actId="20577"/>
      <pc:docMkLst>
        <pc:docMk/>
      </pc:docMkLst>
      <pc:sldChg chg="modSp mod">
        <pc:chgData name="Kjetil Utrimark" userId="1279c3cc-6e74-4314-a4cd-7d733113e553" providerId="ADAL" clId="{FE4B9833-621D-4F74-BBB9-3B2F709609EA}" dt="2023-12-15T13:17:46.915" v="256" actId="20577"/>
        <pc:sldMkLst>
          <pc:docMk/>
          <pc:sldMk cId="3191417455" sldId="264"/>
        </pc:sldMkLst>
        <pc:graphicFrameChg chg="mod modGraphic">
          <ac:chgData name="Kjetil Utrimark" userId="1279c3cc-6e74-4314-a4cd-7d733113e553" providerId="ADAL" clId="{FE4B9833-621D-4F74-BBB9-3B2F709609EA}" dt="2023-12-15T13:10:22.198" v="40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Kjetil Utrimark" userId="1279c3cc-6e74-4314-a4cd-7d733113e553" providerId="ADAL" clId="{FE4B9833-621D-4F74-BBB9-3B2F709609EA}" dt="2023-12-15T13:17:46.915" v="256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mod">
          <ac:chgData name="Kjetil Utrimark" userId="1279c3cc-6e74-4314-a4cd-7d733113e553" providerId="ADAL" clId="{FE4B9833-621D-4F74-BBB9-3B2F709609EA}" dt="2023-12-15T13:13:47.452" v="161" actId="14100"/>
          <ac:picMkLst>
            <pc:docMk/>
            <pc:sldMk cId="3191417455" sldId="264"/>
            <ac:picMk id="3" creationId="{64160933-1D0D-3D5E-E474-F9CC9EA02B17}"/>
          </ac:picMkLst>
        </pc:picChg>
      </pc:sldChg>
    </pc:docChg>
  </pc:docChgLst>
  <pc:docChgLst>
    <pc:chgData name="Reidulf Ekera" userId="f4927be7-e749-48e9-8ea8-3ef03d59aa3f" providerId="ADAL" clId="{9773BAC8-E24B-4C5A-A53F-09E393BB234E}"/>
    <pc:docChg chg="modSld">
      <pc:chgData name="Reidulf Ekera" userId="f4927be7-e749-48e9-8ea8-3ef03d59aa3f" providerId="ADAL" clId="{9773BAC8-E24B-4C5A-A53F-09E393BB234E}" dt="2023-11-22T10:35:55.925" v="179" actId="20577"/>
      <pc:docMkLst>
        <pc:docMk/>
      </pc:docMkLst>
      <pc:sldChg chg="modSp mod">
        <pc:chgData name="Reidulf Ekera" userId="f4927be7-e749-48e9-8ea8-3ef03d59aa3f" providerId="ADAL" clId="{9773BAC8-E24B-4C5A-A53F-09E393BB234E}" dt="2023-11-22T10:35:55.925" v="179" actId="20577"/>
        <pc:sldMkLst>
          <pc:docMk/>
          <pc:sldMk cId="3191417455" sldId="264"/>
        </pc:sldMkLst>
        <pc:graphicFrameChg chg="modGraphic">
          <ac:chgData name="Reidulf Ekera" userId="f4927be7-e749-48e9-8ea8-3ef03d59aa3f" providerId="ADAL" clId="{9773BAC8-E24B-4C5A-A53F-09E393BB234E}" dt="2023-11-22T10:33:48.267" v="129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f4927be7-e749-48e9-8ea8-3ef03d59aa3f" providerId="ADAL" clId="{9773BAC8-E24B-4C5A-A53F-09E393BB234E}" dt="2023-11-22T10:35:55.925" v="179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Reidulf Ekera" userId="f4927be7-e749-48e9-8ea8-3ef03d59aa3f" providerId="ADAL" clId="{8426EA94-1546-4A86-9770-03C05255FE1A}"/>
    <pc:docChg chg="modSld">
      <pc:chgData name="Reidulf Ekera" userId="f4927be7-e749-48e9-8ea8-3ef03d59aa3f" providerId="ADAL" clId="{8426EA94-1546-4A86-9770-03C05255FE1A}" dt="2023-12-15T13:07:16.927" v="4" actId="20577"/>
      <pc:docMkLst>
        <pc:docMk/>
      </pc:docMkLst>
      <pc:sldChg chg="modSp mod">
        <pc:chgData name="Reidulf Ekera" userId="f4927be7-e749-48e9-8ea8-3ef03d59aa3f" providerId="ADAL" clId="{8426EA94-1546-4A86-9770-03C05255FE1A}" dt="2023-12-15T13:07:16.927" v="4" actId="20577"/>
        <pc:sldMkLst>
          <pc:docMk/>
          <pc:sldMk cId="3191417455" sldId="264"/>
        </pc:sldMkLst>
        <pc:graphicFrameChg chg="modGraphic">
          <ac:chgData name="Reidulf Ekera" userId="f4927be7-e749-48e9-8ea8-3ef03d59aa3f" providerId="ADAL" clId="{8426EA94-1546-4A86-9770-03C05255FE1A}" dt="2023-12-15T13:07:16.927" v="4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Graphic">
          <ac:chgData name="Reidulf Ekera" userId="f4927be7-e749-48e9-8ea8-3ef03d59aa3f" providerId="ADAL" clId="{8426EA94-1546-4A86-9770-03C05255FE1A}" dt="2023-12-15T11:38:29.423" v="0" actId="14100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Reidulf Ekera" userId="S::reidulf.ekera@elvia.no::f4927be7-e749-48e9-8ea8-3ef03d59aa3f" providerId="AD" clId="Web-{0AB3259F-C941-4FFA-9236-B38169E22998}"/>
    <pc:docChg chg="modSld">
      <pc:chgData name="Reidulf Ekera" userId="S::reidulf.ekera@elvia.no::f4927be7-e749-48e9-8ea8-3ef03d59aa3f" providerId="AD" clId="Web-{0AB3259F-C941-4FFA-9236-B38169E22998}" dt="2023-11-24T10:40:02.927" v="748"/>
      <pc:docMkLst>
        <pc:docMk/>
      </pc:docMkLst>
      <pc:sldChg chg="modSp">
        <pc:chgData name="Reidulf Ekera" userId="S::reidulf.ekera@elvia.no::f4927be7-e749-48e9-8ea8-3ef03d59aa3f" providerId="AD" clId="Web-{0AB3259F-C941-4FFA-9236-B38169E22998}" dt="2023-11-24T10:40:02.927" v="748"/>
        <pc:sldMkLst>
          <pc:docMk/>
          <pc:sldMk cId="3191417455" sldId="264"/>
        </pc:sldMkLst>
        <pc:spChg chg="mod">
          <ac:chgData name="Reidulf Ekera" userId="S::reidulf.ekera@elvia.no::f4927be7-e749-48e9-8ea8-3ef03d59aa3f" providerId="AD" clId="Web-{0AB3259F-C941-4FFA-9236-B38169E22998}" dt="2023-11-24T09:53:53.853" v="193" actId="14100"/>
          <ac:spMkLst>
            <pc:docMk/>
            <pc:sldMk cId="3191417455" sldId="264"/>
            <ac:spMk id="5" creationId="{357D348D-9334-48EE-A371-4335E1C96C8E}"/>
          </ac:spMkLst>
        </pc:spChg>
        <pc:graphicFrameChg chg="mod modGraphic">
          <ac:chgData name="Reidulf Ekera" userId="S::reidulf.ekera@elvia.no::f4927be7-e749-48e9-8ea8-3ef03d59aa3f" providerId="AD" clId="Web-{0AB3259F-C941-4FFA-9236-B38169E22998}" dt="2023-11-24T10:38:16.251" v="746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S::reidulf.ekera@elvia.no::f4927be7-e749-48e9-8ea8-3ef03d59aa3f" providerId="AD" clId="Web-{0AB3259F-C941-4FFA-9236-B38169E22998}" dt="2023-11-24T10:40:02.927" v="748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Reidulf Ekera" userId="S::reidulf.ekera@elvia.no::f4927be7-e749-48e9-8ea8-3ef03d59aa3f" providerId="AD" clId="Web-{D7D5CCE9-E4CF-4097-BFFB-49171BC8514A}"/>
    <pc:docChg chg="modSld">
      <pc:chgData name="Reidulf Ekera" userId="S::reidulf.ekera@elvia.no::f4927be7-e749-48e9-8ea8-3ef03d59aa3f" providerId="AD" clId="Web-{D7D5CCE9-E4CF-4097-BFFB-49171BC8514A}" dt="2023-11-22T10:25:30.870" v="1611"/>
      <pc:docMkLst>
        <pc:docMk/>
      </pc:docMkLst>
      <pc:sldChg chg="delSp modSp">
        <pc:chgData name="Reidulf Ekera" userId="S::reidulf.ekera@elvia.no::f4927be7-e749-48e9-8ea8-3ef03d59aa3f" providerId="AD" clId="Web-{D7D5CCE9-E4CF-4097-BFFB-49171BC8514A}" dt="2023-11-22T10:25:30.870" v="1611"/>
        <pc:sldMkLst>
          <pc:docMk/>
          <pc:sldMk cId="3191417455" sldId="264"/>
        </pc:sldMkLst>
        <pc:spChg chg="del">
          <ac:chgData name="Reidulf Ekera" userId="S::reidulf.ekera@elvia.no::f4927be7-e749-48e9-8ea8-3ef03d59aa3f" providerId="AD" clId="Web-{D7D5CCE9-E4CF-4097-BFFB-49171BC8514A}" dt="2023-11-22T08:54:20.051" v="1"/>
          <ac:spMkLst>
            <pc:docMk/>
            <pc:sldMk cId="3191417455" sldId="264"/>
            <ac:spMk id="10" creationId="{1EE66BB0-00F8-4983-B16D-03B0EF5E8F5E}"/>
          </ac:spMkLst>
        </pc:spChg>
        <pc:graphicFrameChg chg="mod modGraphic">
          <ac:chgData name="Reidulf Ekera" userId="S::reidulf.ekera@elvia.no::f4927be7-e749-48e9-8ea8-3ef03d59aa3f" providerId="AD" clId="Web-{D7D5CCE9-E4CF-4097-BFFB-49171BC8514A}" dt="2023-11-22T10:21:16.708" v="1351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S::reidulf.ekera@elvia.no::f4927be7-e749-48e9-8ea8-3ef03d59aa3f" providerId="AD" clId="Web-{D7D5CCE9-E4CF-4097-BFFB-49171BC8514A}" dt="2023-11-22T10:25:30.870" v="1611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del">
          <ac:chgData name="Reidulf Ekera" userId="S::reidulf.ekera@elvia.no::f4927be7-e749-48e9-8ea8-3ef03d59aa3f" providerId="AD" clId="Web-{D7D5CCE9-E4CF-4097-BFFB-49171BC8514A}" dt="2023-11-22T08:54:16.223" v="0"/>
          <ac:picMkLst>
            <pc:docMk/>
            <pc:sldMk cId="3191417455" sldId="264"/>
            <ac:picMk id="4" creationId="{8AE66B0A-FD56-4417-A223-C2CE0365FFD1}"/>
          </ac:picMkLst>
        </pc:picChg>
      </pc:sldChg>
    </pc:docChg>
  </pc:docChgLst>
  <pc:docChgLst>
    <pc:chgData name="Reidulf Ekera" userId="S::reidulf.ekera@elvia.no::f4927be7-e749-48e9-8ea8-3ef03d59aa3f" providerId="AD" clId="Web-{7EED6321-D4F4-4B88-A7B6-7BEDA76ED38E}"/>
    <pc:docChg chg="modSld">
      <pc:chgData name="Reidulf Ekera" userId="S::reidulf.ekera@elvia.no::f4927be7-e749-48e9-8ea8-3ef03d59aa3f" providerId="AD" clId="Web-{7EED6321-D4F4-4B88-A7B6-7BEDA76ED38E}" dt="2023-11-24T08:01:12.315" v="1"/>
      <pc:docMkLst>
        <pc:docMk/>
      </pc:docMkLst>
      <pc:sldChg chg="modSp">
        <pc:chgData name="Reidulf Ekera" userId="S::reidulf.ekera@elvia.no::f4927be7-e749-48e9-8ea8-3ef03d59aa3f" providerId="AD" clId="Web-{7EED6321-D4F4-4B88-A7B6-7BEDA76ED38E}" dt="2023-11-24T08:01:12.315" v="1"/>
        <pc:sldMkLst>
          <pc:docMk/>
          <pc:sldMk cId="3191417455" sldId="264"/>
        </pc:sldMkLst>
        <pc:graphicFrameChg chg="mod modGraphic">
          <ac:chgData name="Reidulf Ekera" userId="S::reidulf.ekera@elvia.no::f4927be7-e749-48e9-8ea8-3ef03d59aa3f" providerId="AD" clId="Web-{7EED6321-D4F4-4B88-A7B6-7BEDA76ED38E}" dt="2023-11-24T08:01:12.315" v="1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Reidulf Ekera" userId="S::reidulf.ekera@elvia.no::f4927be7-e749-48e9-8ea8-3ef03d59aa3f" providerId="AD" clId="Web-{9E68717C-29AD-4B14-810B-3D40519E6673}"/>
    <pc:docChg chg="modSld">
      <pc:chgData name="Reidulf Ekera" userId="S::reidulf.ekera@elvia.no::f4927be7-e749-48e9-8ea8-3ef03d59aa3f" providerId="AD" clId="Web-{9E68717C-29AD-4B14-810B-3D40519E6673}" dt="2023-11-24T07:00:00.719" v="543"/>
      <pc:docMkLst>
        <pc:docMk/>
      </pc:docMkLst>
      <pc:sldChg chg="modSp">
        <pc:chgData name="Reidulf Ekera" userId="S::reidulf.ekera@elvia.no::f4927be7-e749-48e9-8ea8-3ef03d59aa3f" providerId="AD" clId="Web-{9E68717C-29AD-4B14-810B-3D40519E6673}" dt="2023-11-24T07:00:00.719" v="543"/>
        <pc:sldMkLst>
          <pc:docMk/>
          <pc:sldMk cId="3191417455" sldId="264"/>
        </pc:sldMkLst>
        <pc:graphicFrameChg chg="mod modGraphic">
          <ac:chgData name="Reidulf Ekera" userId="S::reidulf.ekera@elvia.no::f4927be7-e749-48e9-8ea8-3ef03d59aa3f" providerId="AD" clId="Web-{9E68717C-29AD-4B14-810B-3D40519E6673}" dt="2023-11-24T06:56:59.074" v="489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S::reidulf.ekera@elvia.no::f4927be7-e749-48e9-8ea8-3ef03d59aa3f" providerId="AD" clId="Web-{9E68717C-29AD-4B14-810B-3D40519E6673}" dt="2023-11-24T07:00:00.719" v="543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Reidulf Ekera" userId="S::reidulf.ekera@elvia.no::f4927be7-e749-48e9-8ea8-3ef03d59aa3f" providerId="AD" clId="Web-{F83C4D51-986F-4CB2-95B7-27FD310E0218}"/>
    <pc:docChg chg="modSld">
      <pc:chgData name="Reidulf Ekera" userId="S::reidulf.ekera@elvia.no::f4927be7-e749-48e9-8ea8-3ef03d59aa3f" providerId="AD" clId="Web-{F83C4D51-986F-4CB2-95B7-27FD310E0218}" dt="2023-12-07T11:41:14.327" v="267" actId="20577"/>
      <pc:docMkLst>
        <pc:docMk/>
      </pc:docMkLst>
      <pc:sldChg chg="addSp delSp modSp">
        <pc:chgData name="Reidulf Ekera" userId="S::reidulf.ekera@elvia.no::f4927be7-e749-48e9-8ea8-3ef03d59aa3f" providerId="AD" clId="Web-{F83C4D51-986F-4CB2-95B7-27FD310E0218}" dt="2023-12-07T11:41:14.327" v="267" actId="20577"/>
        <pc:sldMkLst>
          <pc:docMk/>
          <pc:sldMk cId="3191417455" sldId="264"/>
        </pc:sldMkLst>
        <pc:spChg chg="del">
          <ac:chgData name="Reidulf Ekera" userId="S::reidulf.ekera@elvia.no::f4927be7-e749-48e9-8ea8-3ef03d59aa3f" providerId="AD" clId="Web-{F83C4D51-986F-4CB2-95B7-27FD310E0218}" dt="2023-12-07T11:38:36.402" v="262"/>
          <ac:spMkLst>
            <pc:docMk/>
            <pc:sldMk cId="3191417455" sldId="264"/>
            <ac:spMk id="5" creationId="{357D348D-9334-48EE-A371-4335E1C96C8E}"/>
          </ac:spMkLst>
        </pc:spChg>
        <pc:spChg chg="mod">
          <ac:chgData name="Reidulf Ekera" userId="S::reidulf.ekera@elvia.no::f4927be7-e749-48e9-8ea8-3ef03d59aa3f" providerId="AD" clId="Web-{F83C4D51-986F-4CB2-95B7-27FD310E0218}" dt="2023-12-07T11:41:14.327" v="267" actId="20577"/>
          <ac:spMkLst>
            <pc:docMk/>
            <pc:sldMk cId="3191417455" sldId="264"/>
            <ac:spMk id="7" creationId="{390954B9-808C-1649-AA9B-AD05571CDE77}"/>
          </ac:spMkLst>
        </pc:spChg>
        <pc:graphicFrameChg chg="mod modGraphic">
          <ac:chgData name="Reidulf Ekera" userId="S::reidulf.ekera@elvia.no::f4927be7-e749-48e9-8ea8-3ef03d59aa3f" providerId="AD" clId="Web-{F83C4D51-986F-4CB2-95B7-27FD310E0218}" dt="2023-12-07T11:35:48.165" v="22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S::reidulf.ekera@elvia.no::f4927be7-e749-48e9-8ea8-3ef03d59aa3f" providerId="AD" clId="Web-{F83C4D51-986F-4CB2-95B7-27FD310E0218}" dt="2023-12-07T11:38:56.121" v="263" actId="1076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mod ord">
          <ac:chgData name="Reidulf Ekera" userId="S::reidulf.ekera@elvia.no::f4927be7-e749-48e9-8ea8-3ef03d59aa3f" providerId="AD" clId="Web-{F83C4D51-986F-4CB2-95B7-27FD310E0218}" dt="2023-12-07T11:38:36.402" v="262"/>
          <ac:picMkLst>
            <pc:docMk/>
            <pc:sldMk cId="3191417455" sldId="264"/>
            <ac:picMk id="3" creationId="{64160933-1D0D-3D5E-E474-F9CC9EA02B1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15.12.2023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15.12.2023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15.12.2023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15.12.2023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15.12.2023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15.12.2023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15.12.2023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15.12.2023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15.12.2023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15.12.2023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15.12.2023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15.12.2023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15.12.2023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15.12.2023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15.12.2023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15.12.2023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15.12.2023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15.12.2023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15.12.2023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lassholder for bilde 2" descr="Et bilde som inneholder tegning, sketch, illustrasjon, blekk&#10;&#10;Automatisk generert beskrivelse">
            <a:extLst>
              <a:ext uri="{FF2B5EF4-FFF2-40B4-BE49-F238E27FC236}">
                <a16:creationId xmlns:a16="http://schemas.microsoft.com/office/drawing/2014/main" id="{64160933-1D0D-3D5E-E474-F9CC9EA02B17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30217" b="30217"/>
          <a:stretch/>
        </p:blipFill>
        <p:spPr>
          <a:xfrm>
            <a:off x="5662613" y="1085850"/>
            <a:ext cx="3288450" cy="1671638"/>
          </a:xfr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3683349"/>
              </p:ext>
            </p:extLst>
          </p:nvPr>
        </p:nvGraphicFramePr>
        <p:xfrm>
          <a:off x="237369" y="1085850"/>
          <a:ext cx="5201914" cy="362667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504707">
                <a:tc gridSpan="2">
                  <a:txBody>
                    <a:bodyPr/>
                    <a:lstStyle/>
                    <a:p>
                      <a:r>
                        <a:rPr lang="nb-NO" sz="10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14.11.2023 – Kniv – kuttskade i hånd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1023831">
                <a:tc>
                  <a:txBody>
                    <a:bodyPr/>
                    <a:lstStyle/>
                    <a:p>
                      <a:r>
                        <a:rPr lang="nb-NO" sz="120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000" b="0" i="0" kern="1200">
                          <a:latin typeface="Red Hat Text"/>
                        </a:rPr>
                        <a:t>I forbindelse med kabelarbeid påførte lærling seg et kutt i hånden.</a:t>
                      </a:r>
                    </a:p>
                    <a:p>
                      <a:pPr lvl="0">
                        <a:buNone/>
                      </a:pPr>
                      <a:r>
                        <a:rPr lang="nb-NO" sz="1000" b="0" i="0" kern="1200" noProof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Under avmantling av kabel glapp kniven slik at den traff ham i hånden.</a:t>
                      </a:r>
                      <a:endParaRPr lang="nb-NO" sz="1000" b="0" i="0" kern="1200">
                        <a:solidFill>
                          <a:schemeClr val="dk1"/>
                        </a:solidFill>
                        <a:latin typeface="Red Hat Tex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699380">
                <a:tc>
                  <a:txBody>
                    <a:bodyPr/>
                    <a:lstStyle/>
                    <a:p>
                      <a:r>
                        <a:rPr lang="nb-NO" sz="120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noProof="0">
                          <a:latin typeface="Red Hat Text"/>
                        </a:rPr>
                        <a:t>I forbindelse med avmantling av kabelkappe holdt han tak i kabelen på en slik måte at hånden kom foran knivens kuttretning. Kniven glapp/skled av kappen og traff da slik at det ble et kutt gjennom arbeidshanske og inn i hånd. Hansken var ikke </a:t>
                      </a:r>
                      <a:r>
                        <a:rPr lang="nb-NO" sz="1000" b="0" i="0" noProof="0" err="1">
                          <a:latin typeface="Red Hat Text"/>
                        </a:rPr>
                        <a:t>skjærebestanding</a:t>
                      </a:r>
                      <a:r>
                        <a:rPr lang="nb-NO" sz="1000" b="0" i="0" noProof="0">
                          <a:latin typeface="Red Hat Text"/>
                        </a:rPr>
                        <a:t>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99380">
                <a:tc>
                  <a:txBody>
                    <a:bodyPr/>
                    <a:lstStyle/>
                    <a:p>
                      <a:r>
                        <a:rPr lang="nb-NO" sz="120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000" b="0" i="0" noProof="0">
                          <a:latin typeface="Red Hat Text"/>
                        </a:rPr>
                        <a:t>Lav – Det ble en kuttskade i hånden som måtte sys. Avtalt tilpassede arbeidsoppgaver. Ikke fravær.</a:t>
                      </a:r>
                    </a:p>
                    <a:p>
                      <a:endParaRPr lang="nb-NO" sz="1000" b="0" i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99380">
                <a:tc>
                  <a:txBody>
                    <a:bodyPr/>
                    <a:lstStyle/>
                    <a:p>
                      <a:r>
                        <a:rPr lang="nb-NO" sz="120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000" b="0" i="0" u="none" strike="noStrike" noProof="0">
                          <a:latin typeface="Red Hat Text"/>
                        </a:rPr>
                        <a:t>Middels – Alvorligere blødning, skade på sener og/eller nerver.</a:t>
                      </a:r>
                    </a:p>
                    <a:p>
                      <a:endParaRPr lang="nb-NO" sz="1000" b="0" i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00">
                <a:solidFill>
                  <a:prstClr val="white">
                    <a:lumMod val="50000"/>
                  </a:prstClr>
                </a:solidFill>
                <a:latin typeface="Red Hat Text"/>
              </a:rPr>
              <a:t>RUH ID:51785</a:t>
            </a:r>
            <a:endParaRPr lang="nb-NO" sz="825">
              <a:solidFill>
                <a:prstClr val="white">
                  <a:lumMod val="50000"/>
                </a:prstClr>
              </a:solidFill>
              <a:latin typeface="Red Hat Text" panose="02010503040201060303" pitchFamily="2" charset="77"/>
            </a:endParaRP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667403"/>
              </p:ext>
            </p:extLst>
          </p:nvPr>
        </p:nvGraphicFramePr>
        <p:xfrm>
          <a:off x="5665049" y="2828394"/>
          <a:ext cx="3288451" cy="1884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8451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79458">
                <a:tc>
                  <a:txBody>
                    <a:bodyPr/>
                    <a:lstStyle/>
                    <a:p>
                      <a:r>
                        <a:rPr lang="nb-NO" sz="120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604676">
                <a:tc>
                  <a:txBody>
                    <a:bodyPr/>
                    <a:lstStyle/>
                    <a:p>
                      <a:pPr marL="285750" marR="0" lvl="0" indent="-28575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For denne operasjonen var kniv mest egnet verktøy, men som hovedregel skal kniv ikke benyttes der det kan anskaffes annet egnet eller tilpasset verktøy/utstyr for å løse oppgaven. </a:t>
                      </a:r>
                    </a:p>
                    <a:p>
                      <a:pPr marL="285750" marR="0" lvl="0" indent="-28575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Kniv skal benyttes på slik måte at risiko for å treffe egen eller andres kropp/kroppsdeler unngås, hansker med høy skjærebestandighet skal benyttes.</a:t>
                      </a:r>
                    </a:p>
                    <a:p>
                      <a:pPr marL="285750" marR="0" lvl="0" indent="-28575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Vær observant på at gammel, eller kald plast er hardere å jobbe med.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d4a5315-78c6-4c96-bb32-0e29fe55ad16" xsi:nil="true"/>
    <Opprinnelse xmlns="6d4a5315-78c6-4c96-bb32-0e29fe55ad16">Elvia</Opprinnelse>
    <Nettbibliotekstatus xmlns="b4509093-701c-4f4a-83cb-59d1966a0a3b" xsi:nil="true"/>
    <Godkjenner xmlns="6d4a5315-78c6-4c96-bb32-0e29fe55ad16">
      <UserInfo>
        <DisplayName>Kjetil Utrimark</DisplayName>
        <AccountId>79</AccountId>
        <AccountType/>
      </UserInfo>
    </Godkjenner>
    <Emneord xmlns="6d4a5315-78c6-4c96-bb32-0e29fe55ad16" xsi:nil="true"/>
    <Kopierestil xmlns="b4509093-701c-4f4a-83cb-59d1966a0a3b" xsi:nil="true"/>
    <Dokumenteier xmlns="6d4a5315-78c6-4c96-bb32-0e29fe55ad16">
      <UserInfo>
        <DisplayName>Reidulf Ekera</DisplayName>
        <AccountId>75</AccountId>
        <AccountType/>
      </UserInfo>
    </Dokumenteier>
    <Dokumenttype xmlns="6d4a5315-78c6-4c96-bb32-0e29fe55ad16">Læringsark</Dokumenttype>
    <Ekstern xmlns="6d4a5315-78c6-4c96-bb32-0e29fe55ad16">false</Ekstern>
    <SharedWithUsers xmlns="6d4a5315-78c6-4c96-bb32-0e29fe55ad16">
      <UserInfo>
        <DisplayName/>
        <AccountId xsi:nil="true"/>
        <AccountType/>
      </UserInfo>
    </SharedWithUsers>
    <MediaLengthInSeconds xmlns="b4509093-701c-4f4a-83cb-59d1966a0a3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30" ma:contentTypeDescription="Opprett et nytt dokument." ma:contentTypeScope="" ma:versionID="742d7a2f0a60b5bc2ee6ece6d0ccee6e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2de179803b4435b5cee159db99ad3847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3:MediaServiceAutoKeyPoints" minOccurs="0"/>
                <xsd:element ref="ns3:MediaServiceKeyPoints" minOccurs="0"/>
                <xsd:element ref="ns2:TaxCatchAll" minOccurs="0"/>
                <xsd:element ref="ns2:Emneord" minOccurs="0"/>
                <xsd:element ref="ns3:MediaServiceDateTaken" minOccurs="0"/>
                <xsd:element ref="ns3:MediaLengthInSeconds" minOccurs="0"/>
                <xsd:element ref="ns3:Nettbibliotekstatus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  <xsd:enumeration value="Lenk"/>
          <xsd:enumeration value="Video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de2db9f-4a84-4646-8619-9b9b44be8c77}" ma:internalName="TaxCatchAll" ma:showField="CatchAllData" ma:web="6d4a5315-78c6-4c96-bb32-0e29fe55ad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mneord" ma:index="21" nillable="true" ma:displayName="Emneord" ma:description="Skriv inn emneord eller velg fra liste" ma:format="Dropdown" ma:internalName="Emneord">
      <xsd:simpleType>
        <xsd:union memberTypes="dms:Text">
          <xsd:simpleType>
            <xsd:restriction base="dms:Choice">
              <xsd:enumeration value="Angi emneor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SpeedyCraft"/>
                    <xsd:enumeration value="Annet system"/>
                    <xsd:enumeration value="M365 Mal bibliotek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Nettbibliotekstatus" ma:index="24" nillable="true" ma:displayName="Nettbibliotek status" ma:description="Denne kolonnen viser status for dokumentet i Nettbiblioteket for de dokumentene som lastes opp der." ma:format="Dropdown" ma:internalName="Nettbibliotekstatus">
      <xsd:simpleType>
        <xsd:restriction base="dms:Text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5B1BAC-5AF3-426D-AD74-361DCA4992AF}">
  <ds:schemaRefs>
    <ds:schemaRef ds:uri="a8f0b6f9-2b67-4617-a70c-e96b3cb34168"/>
    <ds:schemaRef ds:uri="bd6ed28d-af38-44fd-b7e0-25d28c6ead1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EEF63C8-93C0-47A1-B9F9-FF44D79F6810}"/>
</file>

<file path=customXml/itemProps3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Application>Microsoft Office PowerPoint</Application>
  <PresentationFormat>On-screen Show (16:9)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revision>1</cp:revision>
  <dcterms:created xsi:type="dcterms:W3CDTF">2017-08-30T13:22:09Z</dcterms:created>
  <dcterms:modified xsi:type="dcterms:W3CDTF">2023-12-15T13:17:54Z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MediaServiceImageTags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  <property fmtid="{D5CDD505-2E9C-101B-9397-08002B2CF9AE}" pid="13" name="MigrationWizId">
    <vt:lpwstr>3ec29678-00b2-4473-9672-03e6e32961f2</vt:lpwstr>
  </property>
  <property fmtid="{D5CDD505-2E9C-101B-9397-08002B2CF9AE}" pid="14" name="TriggerFlowInfo">
    <vt:lpwstr/>
  </property>
</Properties>
</file>