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6"/>
  </p:notesMasterIdLst>
  <p:sldIdLst>
    <p:sldId id="264" r:id="rId5"/>
  </p:sldIdLst>
  <p:sldSz cx="9144000" cy="5143500" type="screen16x9"/>
  <p:notesSz cx="6858000" cy="9144000"/>
  <p:defaultTextStyle>
    <a:defPPr>
      <a:defRPr lang="nb-NO"/>
    </a:defPPr>
    <a:lvl1pPr marL="0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83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766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649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531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414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297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180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063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na Warhuus" initials="NW" lastIdx="2" clrIdx="0">
    <p:extLst>
      <p:ext uri="{19B8F6BF-5375-455C-9EA6-DF929625EA0E}">
        <p15:presenceInfo xmlns:p15="http://schemas.microsoft.com/office/powerpoint/2012/main" userId="S::a25268@hafslund.no::1b436bdc-2fa3-4c1a-a5b8-ef43a48e3b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95BC"/>
    <a:srgbClr val="203873"/>
    <a:srgbClr val="173F8A"/>
    <a:srgbClr val="203A73"/>
    <a:srgbClr val="E5E0DC"/>
    <a:srgbClr val="F4F3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DDB2CF-642C-4DD1-B366-79941551EEE4}" v="5" dt="2022-06-10T09:04:57.5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01" d="100"/>
          <a:sy n="201" d="100"/>
        </p:scale>
        <p:origin x="912" y="1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Steinar Kveno" userId="1eb52f07-71e5-4d14-92c8-33481ad15a69" providerId="ADAL" clId="{EEE7B6C1-631B-4525-94B6-2452D66053DF}"/>
    <pc:docChg chg="custSel modSld">
      <pc:chgData name="Jan Steinar Kveno" userId="1eb52f07-71e5-4d14-92c8-33481ad15a69" providerId="ADAL" clId="{EEE7B6C1-631B-4525-94B6-2452D66053DF}" dt="2022-06-08T08:00:46.667" v="1099"/>
      <pc:docMkLst>
        <pc:docMk/>
      </pc:docMkLst>
      <pc:sldChg chg="addSp delSp modSp mod">
        <pc:chgData name="Jan Steinar Kveno" userId="1eb52f07-71e5-4d14-92c8-33481ad15a69" providerId="ADAL" clId="{EEE7B6C1-631B-4525-94B6-2452D66053DF}" dt="2022-06-08T08:00:46.667" v="1099"/>
        <pc:sldMkLst>
          <pc:docMk/>
          <pc:sldMk cId="3191417455" sldId="264"/>
        </pc:sldMkLst>
        <pc:spChg chg="del">
          <ac:chgData name="Jan Steinar Kveno" userId="1eb52f07-71e5-4d14-92c8-33481ad15a69" providerId="ADAL" clId="{EEE7B6C1-631B-4525-94B6-2452D66053DF}" dt="2022-06-08T08:00:46.667" v="1099"/>
          <ac:spMkLst>
            <pc:docMk/>
            <pc:sldMk cId="3191417455" sldId="264"/>
            <ac:spMk id="5" creationId="{357D348D-9334-48EE-A371-4335E1C96C8E}"/>
          </ac:spMkLst>
        </pc:spChg>
        <pc:spChg chg="mod">
          <ac:chgData name="Jan Steinar Kveno" userId="1eb52f07-71e5-4d14-92c8-33481ad15a69" providerId="ADAL" clId="{EEE7B6C1-631B-4525-94B6-2452D66053DF}" dt="2022-06-08T07:43:47.838" v="7" actId="20577"/>
          <ac:spMkLst>
            <pc:docMk/>
            <pc:sldMk cId="3191417455" sldId="264"/>
            <ac:spMk id="7" creationId="{390954B9-808C-1649-AA9B-AD05571CDE77}"/>
          </ac:spMkLst>
        </pc:spChg>
        <pc:graphicFrameChg chg="modGraphic">
          <ac:chgData name="Jan Steinar Kveno" userId="1eb52f07-71e5-4d14-92c8-33481ad15a69" providerId="ADAL" clId="{EEE7B6C1-631B-4525-94B6-2452D66053DF}" dt="2022-06-08T07:53:32.877" v="768" actId="20577"/>
          <ac:graphicFrameMkLst>
            <pc:docMk/>
            <pc:sldMk cId="3191417455" sldId="264"/>
            <ac:graphicFrameMk id="6" creationId="{7C9E829E-CD53-9147-A035-47F021DC1DF2}"/>
          </ac:graphicFrameMkLst>
        </pc:graphicFrameChg>
        <pc:graphicFrameChg chg="modGraphic">
          <ac:chgData name="Jan Steinar Kveno" userId="1eb52f07-71e5-4d14-92c8-33481ad15a69" providerId="ADAL" clId="{EEE7B6C1-631B-4525-94B6-2452D66053DF}" dt="2022-06-08T07:57:27.251" v="1098" actId="20577"/>
          <ac:graphicFrameMkLst>
            <pc:docMk/>
            <pc:sldMk cId="3191417455" sldId="264"/>
            <ac:graphicFrameMk id="8" creationId="{9A7836F5-DA16-D742-81B8-273E5FA233B4}"/>
          </ac:graphicFrameMkLst>
        </pc:graphicFrameChg>
        <pc:picChg chg="add mod">
          <ac:chgData name="Jan Steinar Kveno" userId="1eb52f07-71e5-4d14-92c8-33481ad15a69" providerId="ADAL" clId="{EEE7B6C1-631B-4525-94B6-2452D66053DF}" dt="2022-06-08T08:00:46.667" v="1099"/>
          <ac:picMkLst>
            <pc:docMk/>
            <pc:sldMk cId="3191417455" sldId="264"/>
            <ac:picMk id="3" creationId="{3CAE5739-DE94-48DB-925C-4FDEDEB81739}"/>
          </ac:picMkLst>
        </pc:picChg>
      </pc:sldChg>
    </pc:docChg>
  </pc:docChgLst>
  <pc:docChgLst>
    <pc:chgData name="Jan Steinar Kveno" userId="1eb52f07-71e5-4d14-92c8-33481ad15a69" providerId="ADAL" clId="{8BDD9B1C-88F4-4D2F-9F7B-4E2FF9004216}"/>
    <pc:docChg chg="custSel modSld">
      <pc:chgData name="Jan Steinar Kveno" userId="1eb52f07-71e5-4d14-92c8-33481ad15a69" providerId="ADAL" clId="{8BDD9B1C-88F4-4D2F-9F7B-4E2FF9004216}" dt="2022-04-05T07:14:57.992" v="12" actId="21"/>
      <pc:docMkLst>
        <pc:docMk/>
      </pc:docMkLst>
      <pc:sldChg chg="delSp modSp mod">
        <pc:chgData name="Jan Steinar Kveno" userId="1eb52f07-71e5-4d14-92c8-33481ad15a69" providerId="ADAL" clId="{8BDD9B1C-88F4-4D2F-9F7B-4E2FF9004216}" dt="2022-04-05T07:14:57.992" v="12" actId="21"/>
        <pc:sldMkLst>
          <pc:docMk/>
          <pc:sldMk cId="3191417455" sldId="264"/>
        </pc:sldMkLst>
        <pc:spChg chg="del">
          <ac:chgData name="Jan Steinar Kveno" userId="1eb52f07-71e5-4d14-92c8-33481ad15a69" providerId="ADAL" clId="{8BDD9B1C-88F4-4D2F-9F7B-4E2FF9004216}" dt="2022-04-05T07:14:57.992" v="12" actId="21"/>
          <ac:spMkLst>
            <pc:docMk/>
            <pc:sldMk cId="3191417455" sldId="264"/>
            <ac:spMk id="3" creationId="{796AA78A-8CAD-479C-B3DB-CBAB1CD9900A}"/>
          </ac:spMkLst>
        </pc:spChg>
        <pc:spChg chg="del">
          <ac:chgData name="Jan Steinar Kveno" userId="1eb52f07-71e5-4d14-92c8-33481ad15a69" providerId="ADAL" clId="{8BDD9B1C-88F4-4D2F-9F7B-4E2FF9004216}" dt="2022-04-05T07:14:08.288" v="0" actId="21"/>
          <ac:spMkLst>
            <pc:docMk/>
            <pc:sldMk cId="3191417455" sldId="264"/>
            <ac:spMk id="4" creationId="{00FC8769-9746-405A-9C48-04EB23EAA860}"/>
          </ac:spMkLst>
        </pc:spChg>
        <pc:spChg chg="mod">
          <ac:chgData name="Jan Steinar Kveno" userId="1eb52f07-71e5-4d14-92c8-33481ad15a69" providerId="ADAL" clId="{8BDD9B1C-88F4-4D2F-9F7B-4E2FF9004216}" dt="2022-04-05T07:14:17.540" v="11" actId="20577"/>
          <ac:spMkLst>
            <pc:docMk/>
            <pc:sldMk cId="3191417455" sldId="264"/>
            <ac:spMk id="7" creationId="{390954B9-808C-1649-AA9B-AD05571CDE77}"/>
          </ac:spMkLst>
        </pc:spChg>
      </pc:sldChg>
    </pc:docChg>
  </pc:docChgLst>
  <pc:docChgLst>
    <pc:chgData name="Jan Steinar Kveno" userId="1eb52f07-71e5-4d14-92c8-33481ad15a69" providerId="ADAL" clId="{1DDDB2CF-642C-4DD1-B366-79941551EEE4}"/>
    <pc:docChg chg="modSld">
      <pc:chgData name="Jan Steinar Kveno" userId="1eb52f07-71e5-4d14-92c8-33481ad15a69" providerId="ADAL" clId="{1DDDB2CF-642C-4DD1-B366-79941551EEE4}" dt="2022-06-10T09:06:56.889" v="374" actId="14100"/>
      <pc:docMkLst>
        <pc:docMk/>
      </pc:docMkLst>
      <pc:sldChg chg="modSp mod">
        <pc:chgData name="Jan Steinar Kveno" userId="1eb52f07-71e5-4d14-92c8-33481ad15a69" providerId="ADAL" clId="{1DDDB2CF-642C-4DD1-B366-79941551EEE4}" dt="2022-06-10T09:06:56.889" v="374" actId="14100"/>
        <pc:sldMkLst>
          <pc:docMk/>
          <pc:sldMk cId="3191417455" sldId="264"/>
        </pc:sldMkLst>
        <pc:graphicFrameChg chg="mod modGraphic">
          <ac:chgData name="Jan Steinar Kveno" userId="1eb52f07-71e5-4d14-92c8-33481ad15a69" providerId="ADAL" clId="{1DDDB2CF-642C-4DD1-B366-79941551EEE4}" dt="2022-06-10T07:52:47.650" v="129" actId="20577"/>
          <ac:graphicFrameMkLst>
            <pc:docMk/>
            <pc:sldMk cId="3191417455" sldId="264"/>
            <ac:graphicFrameMk id="6" creationId="{7C9E829E-CD53-9147-A035-47F021DC1DF2}"/>
          </ac:graphicFrameMkLst>
        </pc:graphicFrameChg>
        <pc:graphicFrameChg chg="mod modGraphic">
          <ac:chgData name="Jan Steinar Kveno" userId="1eb52f07-71e5-4d14-92c8-33481ad15a69" providerId="ADAL" clId="{1DDDB2CF-642C-4DD1-B366-79941551EEE4}" dt="2022-06-10T09:06:03.934" v="371" actId="14100"/>
          <ac:graphicFrameMkLst>
            <pc:docMk/>
            <pc:sldMk cId="3191417455" sldId="264"/>
            <ac:graphicFrameMk id="8" creationId="{9A7836F5-DA16-D742-81B8-273E5FA233B4}"/>
          </ac:graphicFrameMkLst>
        </pc:graphicFrameChg>
        <pc:picChg chg="mod modCrop">
          <ac:chgData name="Jan Steinar Kveno" userId="1eb52f07-71e5-4d14-92c8-33481ad15a69" providerId="ADAL" clId="{1DDDB2CF-642C-4DD1-B366-79941551EEE4}" dt="2022-06-10T09:06:56.889" v="374" actId="14100"/>
          <ac:picMkLst>
            <pc:docMk/>
            <pc:sldMk cId="3191417455" sldId="264"/>
            <ac:picMk id="3" creationId="{3CAE5739-DE94-48DB-925C-4FDEDEB81739}"/>
          </ac:picMkLst>
        </pc:picChg>
      </pc:sldChg>
    </pc:docChg>
  </pc:docChgLst>
  <pc:docChgLst>
    <pc:chgData name="Kjetil Utrimark" userId="1279c3cc-6e74-4314-a4cd-7d733113e553" providerId="ADAL" clId="{F255E1A9-BB83-4ADE-B0B1-3D5D2D246FD9}"/>
    <pc:docChg chg="custSel modSld">
      <pc:chgData name="Kjetil Utrimark" userId="1279c3cc-6e74-4314-a4cd-7d733113e553" providerId="ADAL" clId="{F255E1A9-BB83-4ADE-B0B1-3D5D2D246FD9}" dt="2021-03-26T09:43:58.235" v="8" actId="20577"/>
      <pc:docMkLst>
        <pc:docMk/>
      </pc:docMkLst>
      <pc:sldChg chg="modSp mod">
        <pc:chgData name="Kjetil Utrimark" userId="1279c3cc-6e74-4314-a4cd-7d733113e553" providerId="ADAL" clId="{F255E1A9-BB83-4ADE-B0B1-3D5D2D246FD9}" dt="2021-03-26T09:43:58.235" v="8" actId="20577"/>
        <pc:sldMkLst>
          <pc:docMk/>
          <pc:sldMk cId="3191417455" sldId="264"/>
        </pc:sldMkLst>
        <pc:spChg chg="mod">
          <ac:chgData name="Kjetil Utrimark" userId="1279c3cc-6e74-4314-a4cd-7d733113e553" providerId="ADAL" clId="{F255E1A9-BB83-4ADE-B0B1-3D5D2D246FD9}" dt="2021-03-26T09:43:46.344" v="0" actId="1076"/>
          <ac:spMkLst>
            <pc:docMk/>
            <pc:sldMk cId="3191417455" sldId="264"/>
            <ac:spMk id="3" creationId="{796AA78A-8CAD-479C-B3DB-CBAB1CD9900A}"/>
          </ac:spMkLst>
        </pc:spChg>
        <pc:graphicFrameChg chg="modGraphic">
          <ac:chgData name="Kjetil Utrimark" userId="1279c3cc-6e74-4314-a4cd-7d733113e553" providerId="ADAL" clId="{F255E1A9-BB83-4ADE-B0B1-3D5D2D246FD9}" dt="2021-03-26T09:43:58.235" v="8" actId="20577"/>
          <ac:graphicFrameMkLst>
            <pc:docMk/>
            <pc:sldMk cId="3191417455" sldId="264"/>
            <ac:graphicFrameMk id="6" creationId="{7C9E829E-CD53-9147-A035-47F021DC1DF2}"/>
          </ac:graphicFrameMkLst>
        </pc:graphicFrameChg>
      </pc:sldChg>
    </pc:docChg>
  </pc:docChgLst>
  <pc:docChgLst>
    <pc:chgData name="Jan Steinar Kveno" userId="1eb52f07-71e5-4d14-92c8-33481ad15a69" providerId="ADAL" clId="{78750BB3-766F-449B-9C9A-C95EE4F21955}"/>
    <pc:docChg chg="modSld">
      <pc:chgData name="Jan Steinar Kveno" userId="1eb52f07-71e5-4d14-92c8-33481ad15a69" providerId="ADAL" clId="{78750BB3-766F-449B-9C9A-C95EE4F21955}" dt="2021-11-15T06:25:37.078" v="2" actId="1076"/>
      <pc:docMkLst>
        <pc:docMk/>
      </pc:docMkLst>
      <pc:sldChg chg="modSp mod">
        <pc:chgData name="Jan Steinar Kveno" userId="1eb52f07-71e5-4d14-92c8-33481ad15a69" providerId="ADAL" clId="{78750BB3-766F-449B-9C9A-C95EE4F21955}" dt="2021-11-15T06:25:37.078" v="2" actId="1076"/>
        <pc:sldMkLst>
          <pc:docMk/>
          <pc:sldMk cId="3191417455" sldId="264"/>
        </pc:sldMkLst>
        <pc:spChg chg="mod">
          <ac:chgData name="Jan Steinar Kveno" userId="1eb52f07-71e5-4d14-92c8-33481ad15a69" providerId="ADAL" clId="{78750BB3-766F-449B-9C9A-C95EE4F21955}" dt="2021-11-15T06:25:37.078" v="2" actId="1076"/>
          <ac:spMkLst>
            <pc:docMk/>
            <pc:sldMk cId="3191417455" sldId="264"/>
            <ac:spMk id="3" creationId="{796AA78A-8CAD-479C-B3DB-CBAB1CD9900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ED0809-99B0-4680-BC1C-1265DC8D55E2}" type="datetimeFigureOut">
              <a:rPr lang="nb-NO" smtClean="0"/>
              <a:t>10.06.2022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00980-28E4-4CDE-AAF6-84D7F3A9B33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9444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83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66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649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531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414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297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180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063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ssholder for bilde 19">
            <a:extLst>
              <a:ext uri="{FF2B5EF4-FFF2-40B4-BE49-F238E27FC236}">
                <a16:creationId xmlns:a16="http://schemas.microsoft.com/office/drawing/2014/main" id="{262C4314-427D-4871-A86F-EF1BDE9277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289" y="0"/>
            <a:ext cx="9145289" cy="5144144"/>
          </a:xfrm>
          <a:custGeom>
            <a:avLst/>
            <a:gdLst>
              <a:gd name="connsiteX0" fmla="*/ 11955362 w 24385848"/>
              <a:gd name="connsiteY0" fmla="*/ 0 h 13717715"/>
              <a:gd name="connsiteX1" fmla="*/ 24385848 w 24385848"/>
              <a:gd name="connsiteY1" fmla="*/ 0 h 13717715"/>
              <a:gd name="connsiteX2" fmla="*/ 24385848 w 24385848"/>
              <a:gd name="connsiteY2" fmla="*/ 9755379 h 13717715"/>
              <a:gd name="connsiteX3" fmla="*/ 24382412 w 24385848"/>
              <a:gd name="connsiteY3" fmla="*/ 9755903 h 13717715"/>
              <a:gd name="connsiteX4" fmla="*/ 24382412 w 24385848"/>
              <a:gd name="connsiteY4" fmla="*/ 10054689 h 13717715"/>
              <a:gd name="connsiteX5" fmla="*/ 24163544 w 24385848"/>
              <a:gd name="connsiteY5" fmla="*/ 9949255 h 13717715"/>
              <a:gd name="connsiteX6" fmla="*/ 23042518 w 24385848"/>
              <a:gd name="connsiteY6" fmla="*/ 9722930 h 13717715"/>
              <a:gd name="connsiteX7" fmla="*/ 20162518 w 24385848"/>
              <a:gd name="connsiteY7" fmla="*/ 12602930 h 13717715"/>
              <a:gd name="connsiteX8" fmla="*/ 20291998 w 24385848"/>
              <a:gd name="connsiteY8" fmla="*/ 13459354 h 13717715"/>
              <a:gd name="connsiteX9" fmla="*/ 20386558 w 24385848"/>
              <a:gd name="connsiteY9" fmla="*/ 13717715 h 13717715"/>
              <a:gd name="connsiteX10" fmla="*/ 15208916 w 24385848"/>
              <a:gd name="connsiteY10" fmla="*/ 13717715 h 13717715"/>
              <a:gd name="connsiteX11" fmla="*/ 15208916 w 24385848"/>
              <a:gd name="connsiteY11" fmla="*/ 13716000 h 13717715"/>
              <a:gd name="connsiteX12" fmla="*/ 11957333 w 24385848"/>
              <a:gd name="connsiteY12" fmla="*/ 13716000 h 13717715"/>
              <a:gd name="connsiteX13" fmla="*/ 11837392 w 24385848"/>
              <a:gd name="connsiteY13" fmla="*/ 13507400 h 13717715"/>
              <a:gd name="connsiteX14" fmla="*/ 10153269 w 24385848"/>
              <a:gd name="connsiteY14" fmla="*/ 6856288 h 13717715"/>
              <a:gd name="connsiteX15" fmla="*/ 11837392 w 24385848"/>
              <a:gd name="connsiteY15" fmla="*/ 205173 h 13717715"/>
              <a:gd name="connsiteX16" fmla="*/ 0 w 24385848"/>
              <a:gd name="connsiteY16" fmla="*/ 0 h 13717715"/>
              <a:gd name="connsiteX17" fmla="*/ 11920344 w 24385848"/>
              <a:gd name="connsiteY17" fmla="*/ 0 h 13717715"/>
              <a:gd name="connsiteX18" fmla="*/ 11801388 w 24385848"/>
              <a:gd name="connsiteY18" fmla="*/ 206888 h 13717715"/>
              <a:gd name="connsiteX19" fmla="*/ 10117266 w 24385848"/>
              <a:gd name="connsiteY19" fmla="*/ 6858001 h 13717715"/>
              <a:gd name="connsiteX20" fmla="*/ 11801388 w 24385848"/>
              <a:gd name="connsiteY20" fmla="*/ 13509115 h 13717715"/>
              <a:gd name="connsiteX21" fmla="*/ 11921332 w 24385848"/>
              <a:gd name="connsiteY21" fmla="*/ 13717715 h 13717715"/>
              <a:gd name="connsiteX22" fmla="*/ 0 w 24385848"/>
              <a:gd name="connsiteY22" fmla="*/ 13717715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4385848" h="13717715">
                <a:moveTo>
                  <a:pt x="11955362" y="0"/>
                </a:moveTo>
                <a:lnTo>
                  <a:pt x="24385848" y="0"/>
                </a:lnTo>
                <a:lnTo>
                  <a:pt x="24385848" y="9755379"/>
                </a:lnTo>
                <a:lnTo>
                  <a:pt x="24382412" y="9755903"/>
                </a:lnTo>
                <a:lnTo>
                  <a:pt x="24382412" y="10054689"/>
                </a:lnTo>
                <a:lnTo>
                  <a:pt x="24163544" y="9949255"/>
                </a:lnTo>
                <a:cubicBezTo>
                  <a:pt x="23818986" y="9803519"/>
                  <a:pt x="23440162" y="9722930"/>
                  <a:pt x="23042518" y="9722930"/>
                </a:cubicBezTo>
                <a:cubicBezTo>
                  <a:pt x="21451938" y="9722930"/>
                  <a:pt x="20162518" y="11012350"/>
                  <a:pt x="20162518" y="12602930"/>
                </a:cubicBezTo>
                <a:cubicBezTo>
                  <a:pt x="20162518" y="12901164"/>
                  <a:pt x="20207850" y="13188810"/>
                  <a:pt x="20291998" y="13459354"/>
                </a:cubicBezTo>
                <a:lnTo>
                  <a:pt x="20386558" y="13717715"/>
                </a:lnTo>
                <a:lnTo>
                  <a:pt x="15208916" y="13717715"/>
                </a:lnTo>
                <a:lnTo>
                  <a:pt x="15208916" y="13716000"/>
                </a:lnTo>
                <a:lnTo>
                  <a:pt x="11957333" y="13716000"/>
                </a:lnTo>
                <a:lnTo>
                  <a:pt x="11837392" y="13507400"/>
                </a:lnTo>
                <a:cubicBezTo>
                  <a:pt x="10763350" y="11530269"/>
                  <a:pt x="10153269" y="9264523"/>
                  <a:pt x="10153269" y="6856288"/>
                </a:cubicBezTo>
                <a:cubicBezTo>
                  <a:pt x="10153269" y="4448054"/>
                  <a:pt x="10763350" y="2182305"/>
                  <a:pt x="11837392" y="205173"/>
                </a:cubicBezTo>
                <a:close/>
                <a:moveTo>
                  <a:pt x="0" y="0"/>
                </a:moveTo>
                <a:lnTo>
                  <a:pt x="11920344" y="0"/>
                </a:lnTo>
                <a:lnTo>
                  <a:pt x="11801388" y="206888"/>
                </a:lnTo>
                <a:cubicBezTo>
                  <a:pt x="10727346" y="2184020"/>
                  <a:pt x="10117266" y="4449765"/>
                  <a:pt x="10117266" y="6858001"/>
                </a:cubicBezTo>
                <a:cubicBezTo>
                  <a:pt x="10117266" y="9266238"/>
                  <a:pt x="10727346" y="11531984"/>
                  <a:pt x="11801388" y="13509115"/>
                </a:cubicBezTo>
                <a:lnTo>
                  <a:pt x="11921332" y="13717715"/>
                </a:lnTo>
                <a:lnTo>
                  <a:pt x="0" y="13717715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 dirty="0"/>
          </a:p>
        </p:txBody>
      </p:sp>
      <p:sp>
        <p:nvSpPr>
          <p:cNvPr id="9" name="Ellipse 8" hidden="1">
            <a:extLst>
              <a:ext uri="{FF2B5EF4-FFF2-40B4-BE49-F238E27FC236}">
                <a16:creationId xmlns:a16="http://schemas.microsoft.com/office/drawing/2014/main" id="{6A25AD65-3C3E-44CB-8F07-5121C4ACDD9D}"/>
              </a:ext>
            </a:extLst>
          </p:cNvPr>
          <p:cNvSpPr/>
          <p:nvPr userDrawn="1"/>
        </p:nvSpPr>
        <p:spPr>
          <a:xfrm>
            <a:off x="3807725" y="-2660850"/>
            <a:ext cx="10465881" cy="10465200"/>
          </a:xfrm>
          <a:prstGeom prst="ellipse">
            <a:avLst/>
          </a:prstGeom>
          <a:solidFill>
            <a:srgbClr val="262626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675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72591" y="499563"/>
            <a:ext cx="3105590" cy="230832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750" cap="all" baseline="0">
                <a:solidFill>
                  <a:schemeClr val="lt1"/>
                </a:solidFill>
                <a:latin typeface="Red Hat Display Black" panose="02010A03040201060303" pitchFamily="2" charset="0"/>
              </a:defRPr>
            </a:lvl1pPr>
          </a:lstStyle>
          <a:p>
            <a:r>
              <a:rPr lang="nb-NO" dirty="0"/>
              <a:t>EN LANG TITTEL  KOMMER HER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72230" y="3618453"/>
            <a:ext cx="3114952" cy="103874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250" b="1">
                <a:solidFill>
                  <a:schemeClr val="lt1"/>
                </a:solidFill>
                <a:latin typeface="Red Hat Display Black" panose="02010A03040201060303" pitchFamily="2" charset="0"/>
              </a:defRPr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nb-NO" dirty="0"/>
              <a:t>Med en veldig fin og lang og innholdsrik  undertittel her nede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3C634AE1-005B-466A-A4FF-43608406E2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7224" y="4462308"/>
            <a:ext cx="1028598" cy="310500"/>
          </a:xfrm>
          <a:prstGeom prst="rect">
            <a:avLst/>
          </a:prstGeom>
        </p:spPr>
      </p:pic>
      <p:sp>
        <p:nvSpPr>
          <p:cNvPr id="10" name="Ellipse 9" hidden="1">
            <a:extLst>
              <a:ext uri="{FF2B5EF4-FFF2-40B4-BE49-F238E27FC236}">
                <a16:creationId xmlns:a16="http://schemas.microsoft.com/office/drawing/2014/main" id="{C0376A57-BB06-4817-8CEB-CF40CDCA3D25}"/>
              </a:ext>
            </a:extLst>
          </p:cNvPr>
          <p:cNvSpPr/>
          <p:nvPr userDrawn="1"/>
        </p:nvSpPr>
        <p:spPr>
          <a:xfrm>
            <a:off x="7561438" y="3645456"/>
            <a:ext cx="2160140" cy="2160000"/>
          </a:xfrm>
          <a:prstGeom prst="ellipse">
            <a:avLst/>
          </a:prstGeom>
          <a:solidFill>
            <a:srgbClr val="22D238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675"/>
          </a:p>
        </p:txBody>
      </p:sp>
    </p:spTree>
    <p:extLst>
      <p:ext uri="{BB962C8B-B14F-4D97-AF65-F5344CB8AC3E}">
        <p14:creationId xmlns:p14="http://schemas.microsoft.com/office/powerpoint/2010/main" val="1745394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579698"/>
            <a:ext cx="3308129" cy="1385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053201" y="1714714"/>
            <a:ext cx="3308129" cy="2700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928437" y="1579699"/>
            <a:ext cx="3308129" cy="135017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928437" y="1714714"/>
            <a:ext cx="3308129" cy="2700338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3072-A9EE-EE4D-8E62-5F1AFCC33BC9}" type="datetime1">
              <a:rPr lang="nb-NO" smtClean="0"/>
              <a:t>10.06.2022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301983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tekstbo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AF27B-2750-AA41-BCA8-C1423F0F132E}" type="datetime1">
              <a:rPr lang="nb-NO" smtClean="0"/>
              <a:t>10.06.2022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98744464-09D1-4069-A73F-CFC7BD1DBF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8989" y="3333953"/>
            <a:ext cx="7177574" cy="1039472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432000" tIns="180000" rIns="432000" bIns="180000" anchor="ctr"/>
          <a:lstStyle>
            <a:lvl1pPr marL="0" indent="0" algn="ctr">
              <a:spcBef>
                <a:spcPts val="0"/>
              </a:spcBef>
              <a:buNone/>
              <a:defRPr/>
            </a:lvl1pPr>
          </a:lstStyle>
          <a:p>
            <a:pPr lvl="0"/>
            <a:endParaRPr lang="nb-NO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DC2770B-7F63-4B6A-AA34-363CAD3FCA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28437" y="1579699"/>
            <a:ext cx="3308126" cy="15526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F9357B9F-0BEB-49F1-8CA6-FFEE62A211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3201" y="1579699"/>
            <a:ext cx="3308129" cy="15526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065737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2x tekstbob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8B2D8-B731-1248-A241-ED0A6251A7D7}" type="datetime1">
              <a:rPr lang="nb-NO" smtClean="0"/>
              <a:t>10.06.2022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98744464-09D1-4069-A73F-CFC7BD1DBF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201" y="3240405"/>
            <a:ext cx="3308129" cy="845720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432000" tIns="180000" rIns="432000" bIns="180000" anchor="ctr"/>
          <a:lstStyle>
            <a:lvl1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endParaRPr lang="nb-NO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DC2770B-7F63-4B6A-AA34-363CAD3FCA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28437" y="1579699"/>
            <a:ext cx="3308126" cy="15526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F9357B9F-0BEB-49F1-8CA6-FFEE62A211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3201" y="1579699"/>
            <a:ext cx="3308129" cy="15526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2" name="Plassholder for tekst 6">
            <a:extLst>
              <a:ext uri="{FF2B5EF4-FFF2-40B4-BE49-F238E27FC236}">
                <a16:creationId xmlns:a16="http://schemas.microsoft.com/office/drawing/2014/main" id="{085747B2-9A7D-4C67-A811-340B6601D5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28437" y="3240405"/>
            <a:ext cx="3308126" cy="845720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432000" tIns="180000" rIns="432000" bIns="180000" anchor="ctr"/>
          <a:lstStyle>
            <a:lvl1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47811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D0C61-2BB3-8043-BC4D-B763C6742CF6}" type="datetime1">
              <a:rPr lang="nb-NO" smtClean="0"/>
              <a:t>10.06.2022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98744464-09D1-4069-A73F-CFC7BD1DBF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201" y="3240405"/>
            <a:ext cx="3308129" cy="845720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432000" tIns="180000" rIns="432000" bIns="180000" anchor="ctr"/>
          <a:lstStyle>
            <a:lvl1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endParaRPr lang="nb-NO" dirty="0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F9357B9F-0BEB-49F1-8CA6-FFEE62A211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3201" y="1579699"/>
            <a:ext cx="3308129" cy="15526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9048B61-1613-4160-9D34-FE56E2B8DF84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5450125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F569EB90-FAA0-40C4-919F-95559586A8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50125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A27D3311-225A-4F30-BB76-0E4B20FD86D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450125" y="1849732"/>
            <a:ext cx="3308129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011713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444681"/>
            <a:ext cx="7183363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57614-9EAA-F545-81CB-C4D62CEA0F57}" type="datetime1">
              <a:rPr lang="nb-NO" smtClean="0"/>
              <a:t>10.06.2022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801" y="4248199"/>
            <a:ext cx="7183363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8CEC189F-D519-4CBF-B551-8D834A0C9A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53201" y="1849732"/>
            <a:ext cx="7183363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625008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med bilde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444681"/>
            <a:ext cx="3848231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5FAF-3A77-554E-8BF2-8E881ECAF5D7}" type="datetime1">
              <a:rPr lang="nb-NO" smtClean="0"/>
              <a:t>10.06.2022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801" y="4248199"/>
            <a:ext cx="3848231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8CEC189F-D519-4CBF-B551-8D834A0C9A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53201" y="1849732"/>
            <a:ext cx="3848231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51D8D99-EF29-42E2-B7D9-5E96AB414EB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5450125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D9527C7D-0CF2-423A-A3ED-2B4E6BAB39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50125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5" name="Plassholder for innhold 13">
            <a:extLst>
              <a:ext uri="{FF2B5EF4-FFF2-40B4-BE49-F238E27FC236}">
                <a16:creationId xmlns:a16="http://schemas.microsoft.com/office/drawing/2014/main" id="{967FB52B-69C1-4667-954F-BD50D819E2A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450125" y="1849732"/>
            <a:ext cx="3308129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47171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med bildetekst #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83157-39AF-9F41-AD5D-41F7550C34F8}" type="datetime1">
              <a:rPr lang="nb-NO" smtClean="0"/>
              <a:t>10.06.2022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800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8CEC189F-D519-4CBF-B551-8D834A0C9A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53201" y="1849732"/>
            <a:ext cx="3308129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51D8D99-EF29-42E2-B7D9-5E96AB414EB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928437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D9527C7D-0CF2-423A-A3ED-2B4E6BAB39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28437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4AACA6A-7A63-4368-9F27-17655965D87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28437" y="1849732"/>
            <a:ext cx="3308129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761151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9BA2-C263-CD49-B00D-AE2834BB3312}" type="datetime1">
              <a:rPr lang="nb-NO" smtClean="0"/>
              <a:t>10.06.2022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800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51D8D99-EF29-42E2-B7D9-5E96AB414EB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928437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D9527C7D-0CF2-423A-A3ED-2B4E6BAB39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28437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5" name="Plassholder for innhold 13">
            <a:extLst>
              <a:ext uri="{FF2B5EF4-FFF2-40B4-BE49-F238E27FC236}">
                <a16:creationId xmlns:a16="http://schemas.microsoft.com/office/drawing/2014/main" id="{967FB52B-69C1-4667-954F-BD50D819E2A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28437" y="1849732"/>
            <a:ext cx="3308129" cy="2295287"/>
          </a:xfrm>
          <a:prstGeom prst="rect">
            <a:avLst/>
          </a:prstGeom>
          <a:solidFill>
            <a:schemeClr val="bg2"/>
          </a:solidFill>
        </p:spPr>
        <p:txBody>
          <a:bodyPr lIns="270000" tIns="270000" rIns="270000" bIns="270000" anchor="ctr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232142F-E425-431F-83A0-72A26F23DB59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053201" y="1849732"/>
            <a:ext cx="3308129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732654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0" y="1444681"/>
            <a:ext cx="2227923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99F03-812B-3943-B08F-6B338B39E4E0}" type="datetime1">
              <a:rPr lang="nb-NO" smtClean="0"/>
              <a:t>10.06.2022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200" y="4248199"/>
            <a:ext cx="2227923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8CEC189F-D519-4CBF-B551-8D834A0C9A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53200" y="1849732"/>
            <a:ext cx="2227923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51D8D99-EF29-42E2-B7D9-5E96AB414EB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3510668" y="1444681"/>
            <a:ext cx="2227923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D9527C7D-0CF2-423A-A3ED-2B4E6BAB39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10668" y="4248199"/>
            <a:ext cx="2227923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4AACA6A-7A63-4368-9F27-17655965D87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510668" y="1849732"/>
            <a:ext cx="2227923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5F4E0A4B-5176-4DCC-8E49-476467CDE320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6008642" y="1436930"/>
            <a:ext cx="2227923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tekst 11">
            <a:extLst>
              <a:ext uri="{FF2B5EF4-FFF2-40B4-BE49-F238E27FC236}">
                <a16:creationId xmlns:a16="http://schemas.microsoft.com/office/drawing/2014/main" id="{88CB0D4B-48C1-46E0-98AF-015645BFFD0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08642" y="4240448"/>
            <a:ext cx="2227923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7" name="Plassholder for innhold 3">
            <a:extLst>
              <a:ext uri="{FF2B5EF4-FFF2-40B4-BE49-F238E27FC236}">
                <a16:creationId xmlns:a16="http://schemas.microsoft.com/office/drawing/2014/main" id="{A4ABA372-6174-4775-BBC7-CA25A661EA4B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008642" y="1841980"/>
            <a:ext cx="2227923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839214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lutts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D7B64F9D-0A24-472B-B26B-52568BD81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04935" y="2099250"/>
            <a:ext cx="3134132" cy="945000"/>
          </a:xfrm>
          <a:prstGeom prst="rect">
            <a:avLst/>
          </a:prstGeom>
        </p:spPr>
      </p:pic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7AF09F9B-5A67-4B36-B6D7-2D5FCCEA90E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479676" y="3737495"/>
            <a:ext cx="6481232" cy="55399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lt1"/>
                </a:solidFill>
              </a:defRPr>
            </a:lvl1pPr>
          </a:lstStyle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61986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ørk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ihåndsform: figur 18">
            <a:extLst>
              <a:ext uri="{FF2B5EF4-FFF2-40B4-BE49-F238E27FC236}">
                <a16:creationId xmlns:a16="http://schemas.microsoft.com/office/drawing/2014/main" id="{10842844-D31E-4A2A-B7B5-4B35796E78FD}"/>
              </a:ext>
            </a:extLst>
          </p:cNvPr>
          <p:cNvSpPr/>
          <p:nvPr userDrawn="1"/>
        </p:nvSpPr>
        <p:spPr>
          <a:xfrm>
            <a:off x="0" y="0"/>
            <a:ext cx="9145289" cy="5144144"/>
          </a:xfrm>
          <a:custGeom>
            <a:avLst/>
            <a:gdLst>
              <a:gd name="connsiteX0" fmla="*/ 0 w 24385848"/>
              <a:gd name="connsiteY0" fmla="*/ 0 h 13717715"/>
              <a:gd name="connsiteX1" fmla="*/ 24385848 w 24385848"/>
              <a:gd name="connsiteY1" fmla="*/ 0 h 13717715"/>
              <a:gd name="connsiteX2" fmla="*/ 24385848 w 24385848"/>
              <a:gd name="connsiteY2" fmla="*/ 9910104 h 13717715"/>
              <a:gd name="connsiteX3" fmla="*/ 24368724 w 24385848"/>
              <a:gd name="connsiteY3" fmla="*/ 9899701 h 13717715"/>
              <a:gd name="connsiteX4" fmla="*/ 22952868 w 24385848"/>
              <a:gd name="connsiteY4" fmla="*/ 9541193 h 13717715"/>
              <a:gd name="connsiteX5" fmla="*/ 19982498 w 24385848"/>
              <a:gd name="connsiteY5" fmla="*/ 12511564 h 13717715"/>
              <a:gd name="connsiteX6" fmla="*/ 20215924 w 24385848"/>
              <a:gd name="connsiteY6" fmla="*/ 13667767 h 13717715"/>
              <a:gd name="connsiteX7" fmla="*/ 20239986 w 24385848"/>
              <a:gd name="connsiteY7" fmla="*/ 13717715 h 13717715"/>
              <a:gd name="connsiteX8" fmla="*/ 0 w 24385848"/>
              <a:gd name="connsiteY8" fmla="*/ 13717715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5848" h="13717715">
                <a:moveTo>
                  <a:pt x="0" y="0"/>
                </a:moveTo>
                <a:lnTo>
                  <a:pt x="24385848" y="0"/>
                </a:lnTo>
                <a:lnTo>
                  <a:pt x="24385848" y="9910104"/>
                </a:lnTo>
                <a:lnTo>
                  <a:pt x="24368724" y="9899701"/>
                </a:lnTo>
                <a:cubicBezTo>
                  <a:pt x="23947842" y="9671064"/>
                  <a:pt x="23465522" y="9541193"/>
                  <a:pt x="22952868" y="9541193"/>
                </a:cubicBezTo>
                <a:cubicBezTo>
                  <a:pt x="21312378" y="9541193"/>
                  <a:pt x="19982498" y="10871073"/>
                  <a:pt x="19982498" y="12511564"/>
                </a:cubicBezTo>
                <a:cubicBezTo>
                  <a:pt x="19982498" y="12921687"/>
                  <a:pt x="20065616" y="13312396"/>
                  <a:pt x="20215924" y="13667767"/>
                </a:cubicBezTo>
                <a:lnTo>
                  <a:pt x="20239986" y="13717715"/>
                </a:lnTo>
                <a:lnTo>
                  <a:pt x="0" y="1371771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 sz="675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72591" y="499563"/>
            <a:ext cx="3105590" cy="230832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750" cap="all" baseline="0">
                <a:solidFill>
                  <a:schemeClr val="lt1"/>
                </a:solidFill>
                <a:latin typeface="Red Hat Display Black" panose="02010A03040201060303" pitchFamily="2" charset="0"/>
              </a:defRPr>
            </a:lvl1pPr>
          </a:lstStyle>
          <a:p>
            <a:r>
              <a:rPr lang="nb-NO" dirty="0"/>
              <a:t>EN LANG TITTEL  KOMMER HER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72230" y="3618453"/>
            <a:ext cx="3114952" cy="103874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250" b="1">
                <a:solidFill>
                  <a:schemeClr val="lt1"/>
                </a:solidFill>
                <a:latin typeface="Red Hat Display Black" panose="02010A03040201060303" pitchFamily="2" charset="0"/>
              </a:defRPr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nb-NO" dirty="0"/>
              <a:t>Med en veldig fin og lang og innholdsrik  undertittel her nede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3C634AE1-005B-466A-A4FF-43608406E2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7224" y="4462308"/>
            <a:ext cx="1028598" cy="310500"/>
          </a:xfrm>
          <a:prstGeom prst="rect">
            <a:avLst/>
          </a:prstGeom>
        </p:spPr>
      </p:pic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8F1553B0-71D7-4C3B-BEB5-89FDCDC9F9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06436" y="0"/>
            <a:ext cx="5337564" cy="5144144"/>
          </a:xfrm>
          <a:custGeom>
            <a:avLst/>
            <a:gdLst>
              <a:gd name="connsiteX0" fmla="*/ 1803082 w 14232578"/>
              <a:gd name="connsiteY0" fmla="*/ 0 h 13717715"/>
              <a:gd name="connsiteX1" fmla="*/ 14232578 w 14232578"/>
              <a:gd name="connsiteY1" fmla="*/ 0 h 13717715"/>
              <a:gd name="connsiteX2" fmla="*/ 14232578 w 14232578"/>
              <a:gd name="connsiteY2" fmla="*/ 10054628 h 13717715"/>
              <a:gd name="connsiteX3" fmla="*/ 14010276 w 14232578"/>
              <a:gd name="connsiteY3" fmla="*/ 9947540 h 13717715"/>
              <a:gd name="connsiteX4" fmla="*/ 12889250 w 14232578"/>
              <a:gd name="connsiteY4" fmla="*/ 9721215 h 13717715"/>
              <a:gd name="connsiteX5" fmla="*/ 10009250 w 14232578"/>
              <a:gd name="connsiteY5" fmla="*/ 12601215 h 13717715"/>
              <a:gd name="connsiteX6" fmla="*/ 10138730 w 14232578"/>
              <a:gd name="connsiteY6" fmla="*/ 13457639 h 13717715"/>
              <a:gd name="connsiteX7" fmla="*/ 10233918 w 14232578"/>
              <a:gd name="connsiteY7" fmla="*/ 13717715 h 13717715"/>
              <a:gd name="connsiteX8" fmla="*/ 1804067 w 14232578"/>
              <a:gd name="connsiteY8" fmla="*/ 13717715 h 13717715"/>
              <a:gd name="connsiteX9" fmla="*/ 1684125 w 14232578"/>
              <a:gd name="connsiteY9" fmla="*/ 13509115 h 13717715"/>
              <a:gd name="connsiteX10" fmla="*/ 0 w 14232578"/>
              <a:gd name="connsiteY10" fmla="*/ 6858001 h 13717715"/>
              <a:gd name="connsiteX11" fmla="*/ 1684125 w 14232578"/>
              <a:gd name="connsiteY11" fmla="*/ 206887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32578" h="13717715">
                <a:moveTo>
                  <a:pt x="1803082" y="0"/>
                </a:moveTo>
                <a:lnTo>
                  <a:pt x="14232578" y="0"/>
                </a:lnTo>
                <a:lnTo>
                  <a:pt x="14232578" y="10054628"/>
                </a:lnTo>
                <a:lnTo>
                  <a:pt x="14010276" y="9947540"/>
                </a:lnTo>
                <a:cubicBezTo>
                  <a:pt x="13665718" y="9801804"/>
                  <a:pt x="13286894" y="9721215"/>
                  <a:pt x="12889250" y="9721215"/>
                </a:cubicBezTo>
                <a:cubicBezTo>
                  <a:pt x="11298670" y="9721215"/>
                  <a:pt x="10009250" y="11010635"/>
                  <a:pt x="10009250" y="12601215"/>
                </a:cubicBezTo>
                <a:cubicBezTo>
                  <a:pt x="10009250" y="12899449"/>
                  <a:pt x="10054582" y="13187095"/>
                  <a:pt x="10138730" y="13457639"/>
                </a:cubicBezTo>
                <a:lnTo>
                  <a:pt x="10233918" y="13717715"/>
                </a:lnTo>
                <a:lnTo>
                  <a:pt x="1804067" y="13717715"/>
                </a:lnTo>
                <a:lnTo>
                  <a:pt x="1684125" y="13509115"/>
                </a:lnTo>
                <a:cubicBezTo>
                  <a:pt x="610082" y="11531984"/>
                  <a:pt x="0" y="9266238"/>
                  <a:pt x="0" y="6858001"/>
                </a:cubicBezTo>
                <a:cubicBezTo>
                  <a:pt x="0" y="4449765"/>
                  <a:pt x="610082" y="2184019"/>
                  <a:pt x="1684125" y="20688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661153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tside /m helsides 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2B6DC88D-2E60-4226-A932-59CD64F4348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tIns="1440180"/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tekst 5">
            <a:extLst>
              <a:ext uri="{FF2B5EF4-FFF2-40B4-BE49-F238E27FC236}">
                <a16:creationId xmlns:a16="http://schemas.microsoft.com/office/drawing/2014/main" id="{EBDA88AF-D2AD-4DA5-968F-D54CCD06CAB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479676" y="4358423"/>
            <a:ext cx="6481232" cy="55399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lt1"/>
                </a:solidFill>
              </a:defRPr>
            </a:lvl1pPr>
          </a:lstStyle>
          <a:p>
            <a:pPr lvl="0"/>
            <a:endParaRPr lang="nb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15CE3976-2D12-4F8A-916D-AC963D3C9F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88916" y="3145893"/>
            <a:ext cx="2366169" cy="71494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3653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tside med 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5">
            <a:extLst>
              <a:ext uri="{FF2B5EF4-FFF2-40B4-BE49-F238E27FC236}">
                <a16:creationId xmlns:a16="http://schemas.microsoft.com/office/drawing/2014/main" id="{D13AC230-C058-416A-A810-6E3E3ACDE222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0908" y="3267325"/>
            <a:ext cx="2496371" cy="1384995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</a:defRPr>
            </a:lvl1pPr>
          </a:lstStyle>
          <a:p>
            <a:pPr lvl="0"/>
            <a:endParaRPr lang="nb-NO" dirty="0"/>
          </a:p>
        </p:txBody>
      </p:sp>
      <p:pic>
        <p:nvPicPr>
          <p:cNvPr id="7" name="Bilde 6" descr="Et bilde som inneholder tegning&#10;&#10;Automatisk generert beskrivelse">
            <a:extLst>
              <a:ext uri="{FF2B5EF4-FFF2-40B4-BE49-F238E27FC236}">
                <a16:creationId xmlns:a16="http://schemas.microsoft.com/office/drawing/2014/main" id="{E227B84D-F1CA-4907-BFD3-5C242833A0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4847" y="4463054"/>
            <a:ext cx="1027621" cy="310500"/>
          </a:xfrm>
          <a:prstGeom prst="rect">
            <a:avLst/>
          </a:prstGeom>
        </p:spPr>
      </p:pic>
      <p:sp>
        <p:nvSpPr>
          <p:cNvPr id="22" name="Plassholder for bilde 21">
            <a:extLst>
              <a:ext uri="{FF2B5EF4-FFF2-40B4-BE49-F238E27FC236}">
                <a16:creationId xmlns:a16="http://schemas.microsoft.com/office/drawing/2014/main" id="{798380F2-1B8B-4A34-A33B-BEE8EDF8AC7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32597" y="0"/>
            <a:ext cx="6011403" cy="5144144"/>
          </a:xfrm>
          <a:custGeom>
            <a:avLst/>
            <a:gdLst>
              <a:gd name="connsiteX0" fmla="*/ 1803080 w 16029365"/>
              <a:gd name="connsiteY0" fmla="*/ 0 h 13717715"/>
              <a:gd name="connsiteX1" fmla="*/ 16029365 w 16029365"/>
              <a:gd name="connsiteY1" fmla="*/ 0 h 13717715"/>
              <a:gd name="connsiteX2" fmla="*/ 16029365 w 16029365"/>
              <a:gd name="connsiteY2" fmla="*/ 10052973 h 13717715"/>
              <a:gd name="connsiteX3" fmla="*/ 15810499 w 16029365"/>
              <a:gd name="connsiteY3" fmla="*/ 9947540 h 13717715"/>
              <a:gd name="connsiteX4" fmla="*/ 14689473 w 16029365"/>
              <a:gd name="connsiteY4" fmla="*/ 9721215 h 13717715"/>
              <a:gd name="connsiteX5" fmla="*/ 11809473 w 16029365"/>
              <a:gd name="connsiteY5" fmla="*/ 12601215 h 13717715"/>
              <a:gd name="connsiteX6" fmla="*/ 11938951 w 16029365"/>
              <a:gd name="connsiteY6" fmla="*/ 13457639 h 13717715"/>
              <a:gd name="connsiteX7" fmla="*/ 12034141 w 16029365"/>
              <a:gd name="connsiteY7" fmla="*/ 13717715 h 13717715"/>
              <a:gd name="connsiteX8" fmla="*/ 1804065 w 16029365"/>
              <a:gd name="connsiteY8" fmla="*/ 13717715 h 13717715"/>
              <a:gd name="connsiteX9" fmla="*/ 1684123 w 16029365"/>
              <a:gd name="connsiteY9" fmla="*/ 13509115 h 13717715"/>
              <a:gd name="connsiteX10" fmla="*/ 0 w 16029365"/>
              <a:gd name="connsiteY10" fmla="*/ 6858001 h 13717715"/>
              <a:gd name="connsiteX11" fmla="*/ 1684123 w 16029365"/>
              <a:gd name="connsiteY11" fmla="*/ 206887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29365" h="13717715">
                <a:moveTo>
                  <a:pt x="1803080" y="0"/>
                </a:moveTo>
                <a:lnTo>
                  <a:pt x="16029365" y="0"/>
                </a:lnTo>
                <a:lnTo>
                  <a:pt x="16029365" y="10052973"/>
                </a:lnTo>
                <a:lnTo>
                  <a:pt x="15810499" y="9947540"/>
                </a:lnTo>
                <a:cubicBezTo>
                  <a:pt x="15465941" y="9801804"/>
                  <a:pt x="15087119" y="9721215"/>
                  <a:pt x="14689473" y="9721215"/>
                </a:cubicBezTo>
                <a:cubicBezTo>
                  <a:pt x="13098893" y="9721215"/>
                  <a:pt x="11809473" y="11010635"/>
                  <a:pt x="11809473" y="12601215"/>
                </a:cubicBezTo>
                <a:cubicBezTo>
                  <a:pt x="11809473" y="12899449"/>
                  <a:pt x="11854805" y="13187095"/>
                  <a:pt x="11938951" y="13457639"/>
                </a:cubicBezTo>
                <a:lnTo>
                  <a:pt x="12034141" y="13717715"/>
                </a:lnTo>
                <a:lnTo>
                  <a:pt x="1804065" y="13717715"/>
                </a:lnTo>
                <a:lnTo>
                  <a:pt x="1684123" y="13509115"/>
                </a:lnTo>
                <a:cubicBezTo>
                  <a:pt x="610081" y="11531984"/>
                  <a:pt x="0" y="9266238"/>
                  <a:pt x="0" y="6858001"/>
                </a:cubicBezTo>
                <a:cubicBezTo>
                  <a:pt x="0" y="4449765"/>
                  <a:pt x="610081" y="2184019"/>
                  <a:pt x="1684123" y="20688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87254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45EF7-BC40-FA41-B258-7FC0F4930B39}" type="datetime1">
              <a:rPr lang="nb-NO" smtClean="0"/>
              <a:t>10.06.2022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8370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AC61-614E-0D43-9568-486A110F6ED6}" type="datetime1">
              <a:rPr lang="nb-NO" smtClean="0"/>
              <a:t>10.06.2022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0942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72231" y="499563"/>
            <a:ext cx="3105590" cy="230832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750" cap="all" baseline="0">
                <a:latin typeface="Red Hat Display Black" panose="02010A03040201060303" pitchFamily="2" charset="0"/>
              </a:defRPr>
            </a:lvl1pPr>
          </a:lstStyle>
          <a:p>
            <a:r>
              <a:rPr lang="nb-NO" dirty="0"/>
              <a:t>EN LANG TITTEL  KOMMER HER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72230" y="3618453"/>
            <a:ext cx="3114952" cy="103874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250" b="1">
                <a:latin typeface="Red Hat Display Black" panose="02010A03040201060303" pitchFamily="2" charset="0"/>
              </a:defRPr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nb-NO" dirty="0"/>
              <a:t>Med en veldig fin og lang og innholdsrik  undertittel her nede</a:t>
            </a:r>
          </a:p>
        </p:txBody>
      </p:sp>
      <p:pic>
        <p:nvPicPr>
          <p:cNvPr id="11" name="Grafikk 10">
            <a:extLst>
              <a:ext uri="{FF2B5EF4-FFF2-40B4-BE49-F238E27FC236}">
                <a16:creationId xmlns:a16="http://schemas.microsoft.com/office/drawing/2014/main" id="{162F4A0D-27E8-4F02-B21D-B0ADAA629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7224" y="4462308"/>
            <a:ext cx="1028598" cy="310500"/>
          </a:xfrm>
          <a:prstGeom prst="rect">
            <a:avLst/>
          </a:prstGeom>
        </p:spPr>
      </p:pic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DE2E6A2C-A68D-4A34-9826-8C3CBA9F25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06436" y="0"/>
            <a:ext cx="5337564" cy="5144144"/>
          </a:xfrm>
          <a:custGeom>
            <a:avLst/>
            <a:gdLst>
              <a:gd name="connsiteX0" fmla="*/ 1803082 w 14232578"/>
              <a:gd name="connsiteY0" fmla="*/ 0 h 13717715"/>
              <a:gd name="connsiteX1" fmla="*/ 14232578 w 14232578"/>
              <a:gd name="connsiteY1" fmla="*/ 0 h 13717715"/>
              <a:gd name="connsiteX2" fmla="*/ 14232578 w 14232578"/>
              <a:gd name="connsiteY2" fmla="*/ 10054628 h 13717715"/>
              <a:gd name="connsiteX3" fmla="*/ 14010276 w 14232578"/>
              <a:gd name="connsiteY3" fmla="*/ 9947540 h 13717715"/>
              <a:gd name="connsiteX4" fmla="*/ 12889250 w 14232578"/>
              <a:gd name="connsiteY4" fmla="*/ 9721215 h 13717715"/>
              <a:gd name="connsiteX5" fmla="*/ 10009250 w 14232578"/>
              <a:gd name="connsiteY5" fmla="*/ 12601215 h 13717715"/>
              <a:gd name="connsiteX6" fmla="*/ 10138730 w 14232578"/>
              <a:gd name="connsiteY6" fmla="*/ 13457639 h 13717715"/>
              <a:gd name="connsiteX7" fmla="*/ 10233918 w 14232578"/>
              <a:gd name="connsiteY7" fmla="*/ 13717715 h 13717715"/>
              <a:gd name="connsiteX8" fmla="*/ 1804067 w 14232578"/>
              <a:gd name="connsiteY8" fmla="*/ 13717715 h 13717715"/>
              <a:gd name="connsiteX9" fmla="*/ 1684125 w 14232578"/>
              <a:gd name="connsiteY9" fmla="*/ 13509115 h 13717715"/>
              <a:gd name="connsiteX10" fmla="*/ 0 w 14232578"/>
              <a:gd name="connsiteY10" fmla="*/ 6858001 h 13717715"/>
              <a:gd name="connsiteX11" fmla="*/ 1684125 w 14232578"/>
              <a:gd name="connsiteY11" fmla="*/ 206887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32578" h="13717715">
                <a:moveTo>
                  <a:pt x="1803082" y="0"/>
                </a:moveTo>
                <a:lnTo>
                  <a:pt x="14232578" y="0"/>
                </a:lnTo>
                <a:lnTo>
                  <a:pt x="14232578" y="10054628"/>
                </a:lnTo>
                <a:lnTo>
                  <a:pt x="14010276" y="9947540"/>
                </a:lnTo>
                <a:cubicBezTo>
                  <a:pt x="13665718" y="9801804"/>
                  <a:pt x="13286894" y="9721215"/>
                  <a:pt x="12889250" y="9721215"/>
                </a:cubicBezTo>
                <a:cubicBezTo>
                  <a:pt x="11298670" y="9721215"/>
                  <a:pt x="10009250" y="11010635"/>
                  <a:pt x="10009250" y="12601215"/>
                </a:cubicBezTo>
                <a:cubicBezTo>
                  <a:pt x="10009250" y="12899449"/>
                  <a:pt x="10054582" y="13187095"/>
                  <a:pt x="10138730" y="13457639"/>
                </a:cubicBezTo>
                <a:lnTo>
                  <a:pt x="10233918" y="13717715"/>
                </a:lnTo>
                <a:lnTo>
                  <a:pt x="1804067" y="13717715"/>
                </a:lnTo>
                <a:lnTo>
                  <a:pt x="1684125" y="13509115"/>
                </a:lnTo>
                <a:cubicBezTo>
                  <a:pt x="610082" y="11531984"/>
                  <a:pt x="0" y="9266238"/>
                  <a:pt x="0" y="6858001"/>
                </a:cubicBezTo>
                <a:cubicBezTo>
                  <a:pt x="0" y="4449765"/>
                  <a:pt x="610082" y="2184019"/>
                  <a:pt x="1684125" y="20688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2997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bilde 16">
            <a:extLst>
              <a:ext uri="{FF2B5EF4-FFF2-40B4-BE49-F238E27FC236}">
                <a16:creationId xmlns:a16="http://schemas.microsoft.com/office/drawing/2014/main" id="{2A19F1AA-EB78-474D-93A3-25A2246280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48841" y="0"/>
            <a:ext cx="5195159" cy="5144143"/>
          </a:xfrm>
          <a:custGeom>
            <a:avLst/>
            <a:gdLst>
              <a:gd name="connsiteX0" fmla="*/ 557 w 13852857"/>
              <a:gd name="connsiteY0" fmla="*/ 0 h 13717714"/>
              <a:gd name="connsiteX1" fmla="*/ 13852857 w 13852857"/>
              <a:gd name="connsiteY1" fmla="*/ 0 h 13717714"/>
              <a:gd name="connsiteX2" fmla="*/ 13852857 w 13852857"/>
              <a:gd name="connsiteY2" fmla="*/ 13717714 h 13717714"/>
              <a:gd name="connsiteX3" fmla="*/ 0 w 13852857"/>
              <a:gd name="connsiteY3" fmla="*/ 13717714 h 13717714"/>
              <a:gd name="connsiteX4" fmla="*/ 20081 w 13852857"/>
              <a:gd name="connsiteY4" fmla="*/ 13655864 h 13717714"/>
              <a:gd name="connsiteX5" fmla="*/ 1047821 w 13852857"/>
              <a:gd name="connsiteY5" fmla="*/ 6858000 h 13717714"/>
              <a:gd name="connsiteX6" fmla="*/ 20081 w 13852857"/>
              <a:gd name="connsiteY6" fmla="*/ 60135 h 137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52857" h="13717714">
                <a:moveTo>
                  <a:pt x="557" y="0"/>
                </a:moveTo>
                <a:lnTo>
                  <a:pt x="13852857" y="0"/>
                </a:lnTo>
                <a:lnTo>
                  <a:pt x="13852857" y="13717714"/>
                </a:lnTo>
                <a:lnTo>
                  <a:pt x="0" y="13717714"/>
                </a:lnTo>
                <a:lnTo>
                  <a:pt x="20081" y="13655864"/>
                </a:lnTo>
                <a:cubicBezTo>
                  <a:pt x="688005" y="11508420"/>
                  <a:pt x="1047821" y="9225230"/>
                  <a:pt x="1047821" y="6858000"/>
                </a:cubicBezTo>
                <a:cubicBezTo>
                  <a:pt x="1047821" y="4490769"/>
                  <a:pt x="688005" y="2207578"/>
                  <a:pt x="20081" y="6013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2590" y="911364"/>
            <a:ext cx="2970565" cy="1558119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375">
                <a:latin typeface="Red Hat Display Black" panose="02010A03040201060303" pitchFamily="2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72590" y="3051382"/>
            <a:ext cx="2970565" cy="103874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50" b="1">
                <a:solidFill>
                  <a:schemeClr val="tx1"/>
                </a:solidFill>
                <a:latin typeface="Red Hat Display Black" panose="02010A03040201060303" pitchFamily="2" charset="0"/>
              </a:defRPr>
            </a:lvl1pPr>
            <a:lvl2pPr marL="3428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27DF8-2E41-DB4E-9EDB-75BFADCF88F0}" type="datetime1">
              <a:rPr lang="nb-NO" smtClean="0"/>
              <a:t>10.06.2022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4" name="Ellipse 13" hidden="1">
            <a:extLst>
              <a:ext uri="{FF2B5EF4-FFF2-40B4-BE49-F238E27FC236}">
                <a16:creationId xmlns:a16="http://schemas.microsoft.com/office/drawing/2014/main" id="{2A1B1E8D-A2BE-4281-B917-41233084EB3B}"/>
              </a:ext>
            </a:extLst>
          </p:cNvPr>
          <p:cNvSpPr/>
          <p:nvPr userDrawn="1"/>
        </p:nvSpPr>
        <p:spPr>
          <a:xfrm>
            <a:off x="-12803029" y="-6000750"/>
            <a:ext cx="17146116" cy="17145000"/>
          </a:xfrm>
          <a:prstGeom prst="ellipse">
            <a:avLst/>
          </a:prstGeom>
          <a:solidFill>
            <a:srgbClr val="262626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675"/>
          </a:p>
        </p:txBody>
      </p:sp>
    </p:spTree>
    <p:extLst>
      <p:ext uri="{BB962C8B-B14F-4D97-AF65-F5344CB8AC3E}">
        <p14:creationId xmlns:p14="http://schemas.microsoft.com/office/powerpoint/2010/main" val="3555363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48F3C-C8FC-FE4D-8F11-2D5BEF882D40}" type="datetime1">
              <a:rPr lang="nb-NO" smtClean="0"/>
              <a:t>10.06.2022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0658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#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7920B70B-DC1B-49F8-A9D8-110C2B8651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48841" y="0"/>
            <a:ext cx="5195159" cy="5144143"/>
          </a:xfrm>
          <a:custGeom>
            <a:avLst/>
            <a:gdLst>
              <a:gd name="connsiteX0" fmla="*/ 557 w 13852857"/>
              <a:gd name="connsiteY0" fmla="*/ 0 h 13717714"/>
              <a:gd name="connsiteX1" fmla="*/ 13852857 w 13852857"/>
              <a:gd name="connsiteY1" fmla="*/ 0 h 13717714"/>
              <a:gd name="connsiteX2" fmla="*/ 13852857 w 13852857"/>
              <a:gd name="connsiteY2" fmla="*/ 13717714 h 13717714"/>
              <a:gd name="connsiteX3" fmla="*/ 0 w 13852857"/>
              <a:gd name="connsiteY3" fmla="*/ 13717714 h 13717714"/>
              <a:gd name="connsiteX4" fmla="*/ 20081 w 13852857"/>
              <a:gd name="connsiteY4" fmla="*/ 13655864 h 13717714"/>
              <a:gd name="connsiteX5" fmla="*/ 1047821 w 13852857"/>
              <a:gd name="connsiteY5" fmla="*/ 6858000 h 13717714"/>
              <a:gd name="connsiteX6" fmla="*/ 20081 w 13852857"/>
              <a:gd name="connsiteY6" fmla="*/ 60135 h 137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52857" h="13717714">
                <a:moveTo>
                  <a:pt x="557" y="0"/>
                </a:moveTo>
                <a:lnTo>
                  <a:pt x="13852857" y="0"/>
                </a:lnTo>
                <a:lnTo>
                  <a:pt x="13852857" y="13717714"/>
                </a:lnTo>
                <a:lnTo>
                  <a:pt x="0" y="13717714"/>
                </a:lnTo>
                <a:lnTo>
                  <a:pt x="20081" y="13655864"/>
                </a:lnTo>
                <a:cubicBezTo>
                  <a:pt x="688005" y="11508420"/>
                  <a:pt x="1047821" y="9225230"/>
                  <a:pt x="1047821" y="6858000"/>
                </a:cubicBezTo>
                <a:cubicBezTo>
                  <a:pt x="1047821" y="4490769"/>
                  <a:pt x="688005" y="2207578"/>
                  <a:pt x="20081" y="6013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2591" y="405051"/>
            <a:ext cx="3416150" cy="627829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D2C00-FB5E-0341-99CC-EE33FEB8F384}" type="datetime1">
              <a:rPr lang="nb-NO" smtClean="0"/>
              <a:t>10.06.2022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3A31540C-97E9-4920-B227-F8B9987194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202" y="1714715"/>
            <a:ext cx="2835539" cy="256532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688128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#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4493E88D-F498-487B-9AD2-F2BED2E3EFE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07760" y="0"/>
            <a:ext cx="3636241" cy="5144143"/>
          </a:xfrm>
          <a:custGeom>
            <a:avLst/>
            <a:gdLst>
              <a:gd name="connsiteX0" fmla="*/ 557 w 9696011"/>
              <a:gd name="connsiteY0" fmla="*/ 0 h 13717714"/>
              <a:gd name="connsiteX1" fmla="*/ 9696011 w 9696011"/>
              <a:gd name="connsiteY1" fmla="*/ 0 h 13717714"/>
              <a:gd name="connsiteX2" fmla="*/ 9696011 w 9696011"/>
              <a:gd name="connsiteY2" fmla="*/ 13717714 h 13717714"/>
              <a:gd name="connsiteX3" fmla="*/ 0 w 9696011"/>
              <a:gd name="connsiteY3" fmla="*/ 13717714 h 13717714"/>
              <a:gd name="connsiteX4" fmla="*/ 20081 w 9696011"/>
              <a:gd name="connsiteY4" fmla="*/ 13655864 h 13717714"/>
              <a:gd name="connsiteX5" fmla="*/ 1047821 w 9696011"/>
              <a:gd name="connsiteY5" fmla="*/ 6858000 h 13717714"/>
              <a:gd name="connsiteX6" fmla="*/ 20081 w 9696011"/>
              <a:gd name="connsiteY6" fmla="*/ 60135 h 137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96011" h="13717714">
                <a:moveTo>
                  <a:pt x="557" y="0"/>
                </a:moveTo>
                <a:lnTo>
                  <a:pt x="9696011" y="0"/>
                </a:lnTo>
                <a:lnTo>
                  <a:pt x="9696011" y="13717714"/>
                </a:lnTo>
                <a:lnTo>
                  <a:pt x="0" y="13717714"/>
                </a:lnTo>
                <a:lnTo>
                  <a:pt x="20081" y="13655864"/>
                </a:lnTo>
                <a:cubicBezTo>
                  <a:pt x="688005" y="11508420"/>
                  <a:pt x="1047821" y="9225230"/>
                  <a:pt x="1047821" y="6858000"/>
                </a:cubicBezTo>
                <a:cubicBezTo>
                  <a:pt x="1047821" y="4490770"/>
                  <a:pt x="688005" y="2207578"/>
                  <a:pt x="20081" y="6013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2591" y="405051"/>
            <a:ext cx="4901432" cy="627829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3673-E263-D34F-92EC-612310245F7B}" type="datetime1">
              <a:rPr lang="nb-NO" smtClean="0"/>
              <a:t>10.06.2022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ED3B2837-0134-428A-AC8E-FE3AE25343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201" y="1714715"/>
            <a:ext cx="4320821" cy="256532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534309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#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D91C46C2-E472-4410-ADC3-4EFA7B7E87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97273" y="0"/>
            <a:ext cx="2448015" cy="5144143"/>
          </a:xfrm>
          <a:custGeom>
            <a:avLst/>
            <a:gdLst>
              <a:gd name="connsiteX0" fmla="*/ 556 w 6527616"/>
              <a:gd name="connsiteY0" fmla="*/ 0 h 13717714"/>
              <a:gd name="connsiteX1" fmla="*/ 6527616 w 6527616"/>
              <a:gd name="connsiteY1" fmla="*/ 0 h 13717714"/>
              <a:gd name="connsiteX2" fmla="*/ 6527616 w 6527616"/>
              <a:gd name="connsiteY2" fmla="*/ 13717714 h 13717714"/>
              <a:gd name="connsiteX3" fmla="*/ 0 w 6527616"/>
              <a:gd name="connsiteY3" fmla="*/ 13717714 h 13717714"/>
              <a:gd name="connsiteX4" fmla="*/ 20080 w 6527616"/>
              <a:gd name="connsiteY4" fmla="*/ 13655864 h 13717714"/>
              <a:gd name="connsiteX5" fmla="*/ 1047820 w 6527616"/>
              <a:gd name="connsiteY5" fmla="*/ 6858001 h 13717714"/>
              <a:gd name="connsiteX6" fmla="*/ 20080 w 6527616"/>
              <a:gd name="connsiteY6" fmla="*/ 60135 h 137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27616" h="13717714">
                <a:moveTo>
                  <a:pt x="556" y="0"/>
                </a:moveTo>
                <a:lnTo>
                  <a:pt x="6527616" y="0"/>
                </a:lnTo>
                <a:lnTo>
                  <a:pt x="6527616" y="13717714"/>
                </a:lnTo>
                <a:lnTo>
                  <a:pt x="0" y="13717714"/>
                </a:lnTo>
                <a:lnTo>
                  <a:pt x="20080" y="13655864"/>
                </a:lnTo>
                <a:cubicBezTo>
                  <a:pt x="688004" y="11508420"/>
                  <a:pt x="1047820" y="9225230"/>
                  <a:pt x="1047820" y="6858001"/>
                </a:cubicBezTo>
                <a:cubicBezTo>
                  <a:pt x="1047820" y="4490770"/>
                  <a:pt x="688004" y="2207578"/>
                  <a:pt x="20080" y="6013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2591" y="405051"/>
            <a:ext cx="5711586" cy="627829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8CCD-CBFE-594B-845F-03F4A1A8464B}" type="datetime1">
              <a:rPr lang="nb-NO" smtClean="0"/>
              <a:t>10.06.2022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872341E5-4969-42AC-BC83-4857F4BA9D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201" y="3333953"/>
            <a:ext cx="5130976" cy="1039472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936000" tIns="180000" rIns="936000" bIns="180000" anchor="ctr"/>
          <a:lstStyle>
            <a:lvl1pPr marL="0" indent="0" algn="l">
              <a:spcBef>
                <a:spcPts val="0"/>
              </a:spcBef>
              <a:buNone/>
              <a:defRPr/>
            </a:lvl1pPr>
          </a:lstStyle>
          <a:p>
            <a:pPr lvl="0"/>
            <a:endParaRPr lang="nb-NO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3221FC5F-D2BE-406E-8E7E-DC8EAC83DF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3201" y="1714715"/>
            <a:ext cx="5130976" cy="1485186"/>
          </a:xfrm>
          <a:prstGeom prst="rect">
            <a:avLst/>
          </a:prstGeom>
        </p:spPr>
        <p:txBody>
          <a:bodyPr lIns="0" tIns="0" rIns="0" bIns="0"/>
          <a:lstStyle>
            <a:lvl1pPr>
              <a:defRPr sz="1350"/>
            </a:lvl1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866534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53201" y="1579698"/>
            <a:ext cx="3308129" cy="2700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928437" y="1579698"/>
            <a:ext cx="3308126" cy="2700338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6B4A-BB4C-4340-B3EE-EC82E4A24BC5}" type="datetime1">
              <a:rPr lang="nb-NO" smtClean="0"/>
              <a:t>10.06.2022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701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72591" y="405051"/>
            <a:ext cx="7763972" cy="627829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579698"/>
            <a:ext cx="7183366" cy="2700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237091" y="4806601"/>
            <a:ext cx="742548" cy="1385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900">
                <a:solidFill>
                  <a:schemeClr val="dk1"/>
                </a:solidFill>
              </a:defRPr>
            </a:lvl1pPr>
          </a:lstStyle>
          <a:p>
            <a:fld id="{B5CC4C76-B733-9148-8718-C897427CB1E6}" type="datetime1">
              <a:rPr lang="nb-NO" smtClean="0"/>
              <a:t>10.06.2022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092898" y="4806601"/>
            <a:ext cx="4731470" cy="1385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900">
                <a:solidFill>
                  <a:schemeClr val="dk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526646" y="4806601"/>
            <a:ext cx="231608" cy="1385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9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36643E82-6BD8-435D-89F3-1BEA6382B9D6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472591" y="4779598"/>
            <a:ext cx="167411" cy="1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67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</p:sldLayoutIdLst>
  <p:hf sldNum="0" hd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2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500" indent="-94500" algn="l" defTabSz="685766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89000" indent="-94500" algn="l" defTabSz="685766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283500" indent="-94500" algn="l" defTabSz="685766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378000" indent="-94500" algn="l" defTabSz="685766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472500" indent="-94500" algn="l" defTabSz="685766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3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ssholder for bilde 2">
            <a:extLst>
              <a:ext uri="{FF2B5EF4-FFF2-40B4-BE49-F238E27FC236}">
                <a16:creationId xmlns:a16="http://schemas.microsoft.com/office/drawing/2014/main" id="{3CAE5739-DE94-48DB-925C-4FDEDEB8173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/>
          <a:srcRect l="21923" t="13385" b="6001"/>
          <a:stretch/>
        </p:blipFill>
        <p:spPr>
          <a:xfrm>
            <a:off x="5948361" y="1082991"/>
            <a:ext cx="2889252" cy="2190751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093B2461-9510-46B3-8D5C-42F0E31EF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591" y="405051"/>
            <a:ext cx="5711586" cy="459343"/>
          </a:xfrm>
        </p:spPr>
        <p:txBody>
          <a:bodyPr/>
          <a:lstStyle/>
          <a:p>
            <a:r>
              <a:rPr lang="nb-NO" dirty="0"/>
              <a:t>Læringsark</a:t>
            </a:r>
          </a:p>
        </p:txBody>
      </p:sp>
      <p:graphicFrame>
        <p:nvGraphicFramePr>
          <p:cNvPr id="6" name="Plassholder for innhold 10">
            <a:extLst>
              <a:ext uri="{FF2B5EF4-FFF2-40B4-BE49-F238E27FC236}">
                <a16:creationId xmlns:a16="http://schemas.microsoft.com/office/drawing/2014/main" id="{7C9E829E-CD53-9147-A035-47F021DC1D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7347600"/>
              </p:ext>
            </p:extLst>
          </p:nvPr>
        </p:nvGraphicFramePr>
        <p:xfrm>
          <a:off x="472591" y="1085850"/>
          <a:ext cx="5201914" cy="219075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64702">
                  <a:extLst>
                    <a:ext uri="{9D8B030D-6E8A-4147-A177-3AD203B41FA5}">
                      <a16:colId xmlns:a16="http://schemas.microsoft.com/office/drawing/2014/main" val="164756930"/>
                    </a:ext>
                  </a:extLst>
                </a:gridCol>
                <a:gridCol w="4037212">
                  <a:extLst>
                    <a:ext uri="{9D8B030D-6E8A-4147-A177-3AD203B41FA5}">
                      <a16:colId xmlns:a16="http://schemas.microsoft.com/office/drawing/2014/main" val="1318607463"/>
                    </a:ext>
                  </a:extLst>
                </a:gridCol>
              </a:tblGrid>
              <a:tr h="493901">
                <a:tc gridSpan="2">
                  <a:txBody>
                    <a:bodyPr/>
                    <a:lstStyle/>
                    <a:p>
                      <a:r>
                        <a:rPr lang="nb-NO" sz="1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09.05.2022 – Inspeksjon – Skallet i jernpigg, lav døråpning</a:t>
                      </a: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60748"/>
                  </a:ext>
                </a:extLst>
              </a:tr>
              <a:tr h="564755">
                <a:tc>
                  <a:txBody>
                    <a:bodyPr/>
                    <a:lstStyle/>
                    <a:p>
                      <a:r>
                        <a:rPr lang="nb-NO" sz="1200" dirty="0"/>
                        <a:t>Hva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i="0" kern="1200" dirty="0">
                          <a:latin typeface="Red Hat Text" panose="02010503040201060303" pitchFamily="2" charset="77"/>
                        </a:rPr>
                        <a:t>Ved inspeksjon i kjeller skallet person hode opp i jernpigg ved forsering av lav dør.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41974045"/>
                  </a:ext>
                </a:extLst>
              </a:tr>
              <a:tr h="381498">
                <a:tc>
                  <a:txBody>
                    <a:bodyPr/>
                    <a:lstStyle/>
                    <a:p>
                      <a:r>
                        <a:rPr lang="nb-NO" sz="1200" dirty="0"/>
                        <a:t>Årsak(er)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000" b="0" i="0" noProof="0" dirty="0">
                          <a:latin typeface="Red Hat Text" panose="02010503040201060303" pitchFamily="2" charset="77"/>
                        </a:rPr>
                        <a:t>Manglende bruk av personlig verneutstyr (hjelm)</a:t>
                      </a:r>
                      <a:endParaRPr lang="nb-NO" sz="1000" b="0" i="0" dirty="0">
                        <a:latin typeface="Red Hat Text" panose="02010503040201060303" pitchFamily="2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0104361"/>
                  </a:ext>
                </a:extLst>
              </a:tr>
              <a:tr h="376729">
                <a:tc>
                  <a:txBody>
                    <a:bodyPr/>
                    <a:lstStyle/>
                    <a:p>
                      <a:r>
                        <a:rPr lang="nb-NO" sz="1200" dirty="0"/>
                        <a:t>Konsekvens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i="0" noProof="0" dirty="0">
                          <a:latin typeface="Red Hat Text" panose="02010503040201060303" pitchFamily="2" charset="77"/>
                        </a:rPr>
                        <a:t>Sydd 5-6 sting i hode, fravær 4 dager.</a:t>
                      </a:r>
                    </a:p>
                    <a:p>
                      <a:endParaRPr lang="nb-NO" sz="1000" b="0" i="0" dirty="0">
                        <a:latin typeface="Red Hat Text" panose="02010503040201060303" pitchFamily="2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66210839"/>
                  </a:ext>
                </a:extLst>
              </a:tr>
              <a:tr h="373868">
                <a:tc>
                  <a:txBody>
                    <a:bodyPr/>
                    <a:lstStyle/>
                    <a:p>
                      <a:r>
                        <a:rPr lang="nb-NO" sz="1200" dirty="0"/>
                        <a:t>Potensiale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i="0" u="none" strike="noStrike" noProof="0" dirty="0">
                          <a:latin typeface="Red Hat Text" panose="02010503040201060303" pitchFamily="2" charset="77"/>
                        </a:rPr>
                        <a:t>Middels Besvimelse, fallskade.</a:t>
                      </a:r>
                      <a:endParaRPr lang="nb-NO" sz="1000" b="0" i="0" noProof="0" dirty="0">
                        <a:latin typeface="Red Hat Text" panose="02010503040201060303" pitchFamily="2" charset="77"/>
                        <a:cs typeface="Arial" panose="020B0604020202020204" pitchFamily="34" charset="0"/>
                      </a:endParaRPr>
                    </a:p>
                    <a:p>
                      <a:endParaRPr lang="nb-NO" sz="1000" b="0" i="0" dirty="0">
                        <a:latin typeface="Red Hat Text" panose="02010503040201060303" pitchFamily="2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18178215"/>
                  </a:ext>
                </a:extLst>
              </a:tr>
            </a:tbl>
          </a:graphicData>
        </a:graphic>
      </p:graphicFrame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390954B9-808C-1649-AA9B-AD05571CD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2591" y="187507"/>
            <a:ext cx="4731470" cy="138500"/>
          </a:xfrm>
        </p:spPr>
        <p:txBody>
          <a:bodyPr>
            <a:normAutofit/>
          </a:bodyPr>
          <a:lstStyle/>
          <a:p>
            <a:r>
              <a:rPr lang="nb-NO" sz="825" dirty="0">
                <a:solidFill>
                  <a:prstClr val="white">
                    <a:lumMod val="50000"/>
                  </a:prstClr>
                </a:solidFill>
                <a:latin typeface="Red Hat Text" panose="02010503040201060303" pitchFamily="2" charset="77"/>
              </a:rPr>
              <a:t>RUH ID: 33437</a:t>
            </a:r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9A7836F5-DA16-D742-81B8-273E5FA233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161635"/>
              </p:ext>
            </p:extLst>
          </p:nvPr>
        </p:nvGraphicFramePr>
        <p:xfrm>
          <a:off x="5948361" y="3409950"/>
          <a:ext cx="2889252" cy="1465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9252">
                  <a:extLst>
                    <a:ext uri="{9D8B030D-6E8A-4147-A177-3AD203B41FA5}">
                      <a16:colId xmlns:a16="http://schemas.microsoft.com/office/drawing/2014/main" val="2764255887"/>
                    </a:ext>
                  </a:extLst>
                </a:gridCol>
              </a:tblGrid>
              <a:tr h="329948">
                <a:tc>
                  <a:txBody>
                    <a:bodyPr/>
                    <a:lstStyle/>
                    <a:p>
                      <a:r>
                        <a:rPr lang="nb-NO" sz="1200" dirty="0"/>
                        <a:t>Læringspunkter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233428950"/>
                  </a:ext>
                </a:extLst>
              </a:tr>
              <a:tr h="1103565">
                <a:tc>
                  <a:txBody>
                    <a:bodyPr/>
                    <a:lstStyle/>
                    <a:p>
                      <a:pPr marL="285750" marR="0" lvl="0" indent="-28575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latin typeface="Red Hat Text" panose="02010503040201060303" pitchFamily="2" charset="77"/>
                          <a:ea typeface="+mn-ea"/>
                          <a:cs typeface="Arial"/>
                        </a:rPr>
                        <a:t>Benyttelse av personlig verneutstyr ville forhindret denne personskaden.</a:t>
                      </a:r>
                    </a:p>
                    <a:p>
                      <a:pPr marL="285750" marR="0" lvl="0" indent="-28575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latin typeface="Red Hat Text" panose="02010503040201060303" pitchFamily="2" charset="77"/>
                          <a:ea typeface="+mn-ea"/>
                          <a:cs typeface="Arial"/>
                        </a:rPr>
                        <a:t>Hvis man ferdes i trange rom/anlegg skal hjelm benyttes</a:t>
                      </a:r>
                    </a:p>
                    <a:p>
                      <a:pPr marL="285750" marR="0" lvl="0" indent="-28575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latin typeface="Red Hat Text" panose="02010503040201060303" pitchFamily="2" charset="77"/>
                          <a:ea typeface="+mn-ea"/>
                          <a:cs typeface="Arial"/>
                        </a:rPr>
                        <a:t>Vurdering av å ikke benytte personlig verneutstyr skal dokumenteres i SJA</a:t>
                      </a:r>
                    </a:p>
                    <a:p>
                      <a:pPr marL="285750" marR="0" lvl="0" indent="-28575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nb-NO" sz="1000" b="0" i="0" kern="1200" dirty="0">
                        <a:solidFill>
                          <a:schemeClr val="dk1"/>
                        </a:solidFill>
                        <a:latin typeface="Red Hat Text" panose="02010503040201060303" pitchFamily="2" charset="77"/>
                        <a:ea typeface="+mn-ea"/>
                        <a:cs typeface="Arial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361916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141745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Elvia">
      <a:dk1>
        <a:sysClr val="windowText" lastClr="000000"/>
      </a:dk1>
      <a:lt1>
        <a:sysClr val="window" lastClr="FFFFFF"/>
      </a:lt1>
      <a:dk2>
        <a:srgbClr val="262626"/>
      </a:dk2>
      <a:lt2>
        <a:srgbClr val="F7F7F7"/>
      </a:lt2>
      <a:accent1>
        <a:srgbClr val="22D238"/>
      </a:accent1>
      <a:accent2>
        <a:srgbClr val="262626"/>
      </a:accent2>
      <a:accent3>
        <a:srgbClr val="000000"/>
      </a:accent3>
      <a:accent4>
        <a:srgbClr val="FF0B00"/>
      </a:accent4>
      <a:accent5>
        <a:srgbClr val="FFA027"/>
      </a:accent5>
      <a:accent6>
        <a:srgbClr val="FFFD43"/>
      </a:accent6>
      <a:hlink>
        <a:srgbClr val="0563C1"/>
      </a:hlink>
      <a:folHlink>
        <a:srgbClr val="954F72"/>
      </a:folHlink>
    </a:clrScheme>
    <a:fontScheme name="Elvia">
      <a:majorFont>
        <a:latin typeface="Red Hat Display"/>
        <a:ea typeface=""/>
        <a:cs typeface=""/>
      </a:majorFont>
      <a:minorFont>
        <a:latin typeface="Red Hat Tex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 Læringsark ID XXxxX - Beskrivende tittel" id="{A3A25D29-D5BD-8B4E-AF12-CCEB410666F7}" vid="{DCB55B3E-F4F1-654D-A2BA-B99843E6D93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8598A3251CCCA4FB1C14CFD55A1C41E" ma:contentTypeVersion="20" ma:contentTypeDescription="Opprett et nytt dokument." ma:contentTypeScope="" ma:versionID="090e09826d70d71cad2e1eb71d6d138e">
  <xsd:schema xmlns:xsd="http://www.w3.org/2001/XMLSchema" xmlns:xs="http://www.w3.org/2001/XMLSchema" xmlns:p="http://schemas.microsoft.com/office/2006/metadata/properties" xmlns:ns2="6d4a5315-78c6-4c96-bb32-0e29fe55ad16" xmlns:ns3="b4509093-701c-4f4a-83cb-59d1966a0a3b" targetNamespace="http://schemas.microsoft.com/office/2006/metadata/properties" ma:root="true" ma:fieldsID="690d5ab85f5c139033dd4da684f979b6" ns2:_="" ns3:_="">
    <xsd:import namespace="6d4a5315-78c6-4c96-bb32-0e29fe55ad16"/>
    <xsd:import namespace="b4509093-701c-4f4a-83cb-59d1966a0a3b"/>
    <xsd:element name="properties">
      <xsd:complexType>
        <xsd:sequence>
          <xsd:element name="documentManagement">
            <xsd:complexType>
              <xsd:all>
                <xsd:element ref="ns2:Dokumenteier"/>
                <xsd:element ref="ns2:Dokumenttype"/>
                <xsd:element ref="ns2:Ekstern" minOccurs="0"/>
                <xsd:element ref="ns2:Godkjenner"/>
                <xsd:element ref="ns2:Opprinnelse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Kopierestil" minOccurs="0"/>
                <xsd:element ref="ns2:dsrLink" minOccurs="0"/>
                <xsd:element ref="ns2:dsrStatu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4a5315-78c6-4c96-bb32-0e29fe55ad16" elementFormDefault="qualified">
    <xsd:import namespace="http://schemas.microsoft.com/office/2006/documentManagement/types"/>
    <xsd:import namespace="http://schemas.microsoft.com/office/infopath/2007/PartnerControls"/>
    <xsd:element name="Dokumenteier" ma:index="8" ma:displayName="Dokumenteier" ma:list="UserInfo" ma:SharePointGroup="0" ma:internalName="Dokumentei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kumenttype" ma:index="9" ma:displayName="Dokumenttype" ma:default="Arbeidsbeskrivelse" ma:format="Dropdown" ma:internalName="Dokumenttype" ma:readOnly="false">
      <xsd:simpleType>
        <xsd:restriction base="dms:Choice">
          <xsd:enumeration value="Arbeidsbeskrivelse"/>
          <xsd:enumeration value="Krav"/>
          <xsd:enumeration value="Mal/Skjema"/>
          <xsd:enumeration value="Vedlegg"/>
          <xsd:enumeration value="Systemdokumentasjon"/>
          <xsd:enumeration value="Læringsark"/>
        </xsd:restriction>
      </xsd:simpleType>
    </xsd:element>
    <xsd:element name="Ekstern" ma:index="10" nillable="true" ma:displayName="Ekstern" ma:default="0" ma:internalName="Ekstern" ma:readOnly="false">
      <xsd:simpleType>
        <xsd:restriction base="dms:Boolean"/>
      </xsd:simpleType>
    </xsd:element>
    <xsd:element name="Godkjenner" ma:index="11" ma:displayName="Godkjenner" ma:list="UserInfo" ma:SharePointGroup="0" ma:internalName="Godkjen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pprinnelse" ma:index="12" nillable="true" ma:displayName="Opprinnelse" ma:default="Elvia" ma:description="Angi hvor dokumentet kommer fra" ma:format="Dropdown" ma:internalName="Opprinnelse">
      <xsd:simpleType>
        <xsd:restriction base="dms:Choice">
          <xsd:enumeration value="Ex Eidsiva Nett"/>
          <xsd:enumeration value="Ex Hafslund Nett"/>
          <xsd:enumeration value="Elvia"/>
        </xsd:restriction>
      </xsd:simpleType>
    </xsd:element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dsrLink" ma:index="18" nillable="true" ma:displayName="Readin Link" ma:internalName="dsr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srStatus" ma:index="19" nillable="true" ma:displayName="Readin Status" ma:internalName="dsrStatus">
      <xsd:simpleType>
        <xsd:restriction base="dms:Choice">
          <xsd:enumeration value="New"/>
          <xsd:enumeration value="Draft"/>
          <xsd:enumeration value="Published"/>
          <xsd:enumeration value="Withdrawn"/>
          <xsd:enumeration value="Converting"/>
          <xsd:enumeration value="Error"/>
          <xsd:enumeration value="Remov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509093-701c-4f4a-83cb-59d1966a0a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Kopierestil" ma:index="17" nillable="true" ma:displayName="Kopieres til" ma:description="Dokumentet må også oppdateres i andre systemer. Master ligger i Eureka" ma:format="Dropdown" ma:internalName="Kopierestil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IFS"/>
                    <xsd:enumeration value="NetBas"/>
                    <xsd:enumeration value="Annet system"/>
                  </xsd:restriction>
                </xsd:simpleType>
              </xsd:element>
            </xsd:sequence>
          </xsd:extension>
        </xsd:complexContent>
      </xsd:complex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pprinnelse xmlns="6d4a5315-78c6-4c96-bb32-0e29fe55ad16">Elvia</Opprinnelse>
    <Godkjenner xmlns="6d4a5315-78c6-4c96-bb32-0e29fe55ad16">
      <UserInfo>
        <DisplayName>Kjetil Utrimark</DisplayName>
        <AccountId>79</AccountId>
        <AccountType/>
      </UserInfo>
    </Godkjenner>
    <dsrStatus xmlns="6d4a5315-78c6-4c96-bb32-0e29fe55ad16" xsi:nil="true"/>
    <Kopierestil xmlns="b4509093-701c-4f4a-83cb-59d1966a0a3b" xsi:nil="true"/>
    <Dokumenteier xmlns="6d4a5315-78c6-4c96-bb32-0e29fe55ad16">
      <UserInfo>
        <DisplayName>Jan Steinar Kveno</DisplayName>
        <AccountId>80</AccountId>
        <AccountType/>
      </UserInfo>
    </Dokumenteier>
    <Dokumenttype xmlns="6d4a5315-78c6-4c96-bb32-0e29fe55ad16">Læringsark</Dokumenttype>
    <dsrLink xmlns="6d4a5315-78c6-4c96-bb32-0e29fe55ad16">
      <Url xsi:nil="true"/>
      <Description xsi:nil="true"/>
    </dsrLink>
    <Ekstern xmlns="6d4a5315-78c6-4c96-bb32-0e29fe55ad16">false</Ekstern>
    <SharedWithUsers xmlns="6d4a5315-78c6-4c96-bb32-0e29fe55ad16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C850D119-FEF7-4495-A3FD-9B5E2EA6E234}"/>
</file>

<file path=customXml/itemProps2.xml><?xml version="1.0" encoding="utf-8"?>
<ds:datastoreItem xmlns:ds="http://schemas.openxmlformats.org/officeDocument/2006/customXml" ds:itemID="{6DA69340-209E-4691-8F98-78E2166253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5B1BAC-5AF3-426D-AD74-361DCA4992AF}">
  <ds:schemaRefs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infopath/2007/PartnerControls"/>
    <ds:schemaRef ds:uri="a8f0b6f9-2b67-4617-a70c-e96b3cb34168"/>
    <ds:schemaRef ds:uri="bd6ed28d-af38-44fd-b7e0-25d28c6ead1c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Presentasjonsmal Eidsiva Energi AS</Template>
  <TotalTime>1134</TotalTime>
  <Words>93</Words>
  <Application>Microsoft Office PowerPoint</Application>
  <PresentationFormat>Skjermfremvisning (16:9)</PresentationFormat>
  <Paragraphs>15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8" baseType="lpstr">
      <vt:lpstr>Arial</vt:lpstr>
      <vt:lpstr>Calibri</vt:lpstr>
      <vt:lpstr>Red Hat Display</vt:lpstr>
      <vt:lpstr>Red Hat Display Black</vt:lpstr>
      <vt:lpstr>Red Hat Text</vt:lpstr>
      <vt:lpstr>Red Hat Text Medium</vt:lpstr>
      <vt:lpstr>1_Office-tema</vt:lpstr>
      <vt:lpstr>Læringsark</vt:lpstr>
    </vt:vector>
  </TitlesOfParts>
  <Company>Eidsiva Energi 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Sikkerhetsopplæring av ledere i Eidsiva</dc:title>
  <dc:creator>Nilsen, Knut Henrik</dc:creator>
  <dc:description>template by addpoint.no</dc:description>
  <cp:lastModifiedBy>Jan Steinar Kveno</cp:lastModifiedBy>
  <cp:revision>2</cp:revision>
  <dcterms:created xsi:type="dcterms:W3CDTF">2017-08-30T13:22:09Z</dcterms:created>
  <dcterms:modified xsi:type="dcterms:W3CDTF">2022-06-10T09:06:57Z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">
    <vt:lpwstr>by addpoint.no</vt:lpwstr>
  </property>
  <property fmtid="{D5CDD505-2E9C-101B-9397-08002B2CF9AE}" pid="3" name="ContentTypeId">
    <vt:lpwstr>0x01010018598A3251CCCA4FB1C14CFD55A1C41E</vt:lpwstr>
  </property>
  <property fmtid="{D5CDD505-2E9C-101B-9397-08002B2CF9AE}" pid="4" name="Order">
    <vt:r8>11900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TriggerFlowInfo">
    <vt:lpwstr/>
  </property>
  <property fmtid="{D5CDD505-2E9C-101B-9397-08002B2CF9AE}" pid="8" name="MigrationWizId">
    <vt:lpwstr>3ec29678-00b2-4473-9672-03e6e32961f2</vt:lpwstr>
  </property>
  <property fmtid="{D5CDD505-2E9C-101B-9397-08002B2CF9AE}" pid="9" name="_SourceUrl">
    <vt:lpwstr/>
  </property>
  <property fmtid="{D5CDD505-2E9C-101B-9397-08002B2CF9AE}" pid="10" name="_SharedFileIndex">
    <vt:lpwstr/>
  </property>
  <property fmtid="{D5CDD505-2E9C-101B-9397-08002B2CF9AE}" pid="11" name="ComplianceAssetId">
    <vt:lpwstr/>
  </property>
  <property fmtid="{D5CDD505-2E9C-101B-9397-08002B2CF9AE}" pid="12" name="TemplateUrl">
    <vt:lpwstr/>
  </property>
  <property fmtid="{D5CDD505-2E9C-101B-9397-08002B2CF9AE}" pid="13" name="_ExtendedDescription">
    <vt:lpwstr/>
  </property>
</Properties>
</file>