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notesMasterIdLst>
    <p:notesMasterId r:id="rId6"/>
  </p:notesMasterIdLst>
  <p:sldIdLst>
    <p:sldId id="264" r:id="rId5"/>
  </p:sldIdLst>
  <p:sldSz cx="9144000" cy="5143500" type="screen16x9"/>
  <p:notesSz cx="6858000" cy="9144000"/>
  <p:defaultTextStyle>
    <a:defPPr>
      <a:defRPr lang="nb-NO"/>
    </a:defPPr>
    <a:lvl1pPr marL="0" algn="l" defTabSz="685766" rtl="0" eaLnBrk="1" latinLnBrk="0" hangingPunct="1">
      <a:defRPr sz="1400" kern="1200">
        <a:solidFill>
          <a:schemeClr val="tx1"/>
        </a:solidFill>
        <a:latin typeface="+mn-lt"/>
        <a:ea typeface="+mn-ea"/>
        <a:cs typeface="+mn-cs"/>
      </a:defRPr>
    </a:lvl1pPr>
    <a:lvl2pPr marL="342883" algn="l" defTabSz="685766" rtl="0" eaLnBrk="1" latinLnBrk="0" hangingPunct="1">
      <a:defRPr sz="1400" kern="1200">
        <a:solidFill>
          <a:schemeClr val="tx1"/>
        </a:solidFill>
        <a:latin typeface="+mn-lt"/>
        <a:ea typeface="+mn-ea"/>
        <a:cs typeface="+mn-cs"/>
      </a:defRPr>
    </a:lvl2pPr>
    <a:lvl3pPr marL="685766" algn="l" defTabSz="685766" rtl="0" eaLnBrk="1" latinLnBrk="0" hangingPunct="1">
      <a:defRPr sz="1400" kern="1200">
        <a:solidFill>
          <a:schemeClr val="tx1"/>
        </a:solidFill>
        <a:latin typeface="+mn-lt"/>
        <a:ea typeface="+mn-ea"/>
        <a:cs typeface="+mn-cs"/>
      </a:defRPr>
    </a:lvl3pPr>
    <a:lvl4pPr marL="1028649" algn="l" defTabSz="685766" rtl="0" eaLnBrk="1" latinLnBrk="0" hangingPunct="1">
      <a:defRPr sz="1400" kern="1200">
        <a:solidFill>
          <a:schemeClr val="tx1"/>
        </a:solidFill>
        <a:latin typeface="+mn-lt"/>
        <a:ea typeface="+mn-ea"/>
        <a:cs typeface="+mn-cs"/>
      </a:defRPr>
    </a:lvl4pPr>
    <a:lvl5pPr marL="1371531" algn="l" defTabSz="685766" rtl="0" eaLnBrk="1" latinLnBrk="0" hangingPunct="1">
      <a:defRPr sz="1400" kern="1200">
        <a:solidFill>
          <a:schemeClr val="tx1"/>
        </a:solidFill>
        <a:latin typeface="+mn-lt"/>
        <a:ea typeface="+mn-ea"/>
        <a:cs typeface="+mn-cs"/>
      </a:defRPr>
    </a:lvl5pPr>
    <a:lvl6pPr marL="1714414" algn="l" defTabSz="685766" rtl="0" eaLnBrk="1" latinLnBrk="0" hangingPunct="1">
      <a:defRPr sz="1400" kern="1200">
        <a:solidFill>
          <a:schemeClr val="tx1"/>
        </a:solidFill>
        <a:latin typeface="+mn-lt"/>
        <a:ea typeface="+mn-ea"/>
        <a:cs typeface="+mn-cs"/>
      </a:defRPr>
    </a:lvl6pPr>
    <a:lvl7pPr marL="2057297" algn="l" defTabSz="685766" rtl="0" eaLnBrk="1" latinLnBrk="0" hangingPunct="1">
      <a:defRPr sz="1400" kern="1200">
        <a:solidFill>
          <a:schemeClr val="tx1"/>
        </a:solidFill>
        <a:latin typeface="+mn-lt"/>
        <a:ea typeface="+mn-ea"/>
        <a:cs typeface="+mn-cs"/>
      </a:defRPr>
    </a:lvl7pPr>
    <a:lvl8pPr marL="2400180" algn="l" defTabSz="685766" rtl="0" eaLnBrk="1" latinLnBrk="0" hangingPunct="1">
      <a:defRPr sz="1400" kern="1200">
        <a:solidFill>
          <a:schemeClr val="tx1"/>
        </a:solidFill>
        <a:latin typeface="+mn-lt"/>
        <a:ea typeface="+mn-ea"/>
        <a:cs typeface="+mn-cs"/>
      </a:defRPr>
    </a:lvl8pPr>
    <a:lvl9pPr marL="2743063" algn="l" defTabSz="685766"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na Warhuus" initials="NW" lastIdx="2" clrIdx="0">
    <p:extLst>
      <p:ext uri="{19B8F6BF-5375-455C-9EA6-DF929625EA0E}">
        <p15:presenceInfo xmlns:p15="http://schemas.microsoft.com/office/powerpoint/2012/main" userId="S::a25268@hafslund.no::1b436bdc-2fa3-4c1a-a5b8-ef43a48e3b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95BC"/>
    <a:srgbClr val="203873"/>
    <a:srgbClr val="173F8A"/>
    <a:srgbClr val="203A73"/>
    <a:srgbClr val="E5E0DC"/>
    <a:srgbClr val="F4F3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DDF155-0B8A-490F-9429-A452AC720A36}" v="1" dt="2021-11-15T07:40:23.160"/>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9" d="100"/>
          <a:sy n="129" d="100"/>
        </p:scale>
        <p:origin x="144" y="112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 Steinar Kveno" userId="1eb52f07-71e5-4d14-92c8-33481ad15a69" providerId="ADAL" clId="{3610AB10-5354-4015-84DE-80C4B1649F31}"/>
    <pc:docChg chg="custSel modSld">
      <pc:chgData name="Jan Steinar Kveno" userId="1eb52f07-71e5-4d14-92c8-33481ad15a69" providerId="ADAL" clId="{3610AB10-5354-4015-84DE-80C4B1649F31}" dt="2021-11-12T13:26:26.380" v="2727" actId="20577"/>
      <pc:docMkLst>
        <pc:docMk/>
      </pc:docMkLst>
      <pc:sldChg chg="addSp delSp modSp mod">
        <pc:chgData name="Jan Steinar Kveno" userId="1eb52f07-71e5-4d14-92c8-33481ad15a69" providerId="ADAL" clId="{3610AB10-5354-4015-84DE-80C4B1649F31}" dt="2021-11-12T13:26:26.380" v="2727" actId="20577"/>
        <pc:sldMkLst>
          <pc:docMk/>
          <pc:sldMk cId="3191417455" sldId="264"/>
        </pc:sldMkLst>
        <pc:spChg chg="mod">
          <ac:chgData name="Jan Steinar Kveno" userId="1eb52f07-71e5-4d14-92c8-33481ad15a69" providerId="ADAL" clId="{3610AB10-5354-4015-84DE-80C4B1649F31}" dt="2021-11-10T14:24:53.115" v="2720" actId="14100"/>
          <ac:spMkLst>
            <pc:docMk/>
            <pc:sldMk cId="3191417455" sldId="264"/>
            <ac:spMk id="2" creationId="{093B2461-9510-46B3-8D5C-42F0E31EF96B}"/>
          </ac:spMkLst>
        </pc:spChg>
        <pc:spChg chg="del">
          <ac:chgData name="Jan Steinar Kveno" userId="1eb52f07-71e5-4d14-92c8-33481ad15a69" providerId="ADAL" clId="{3610AB10-5354-4015-84DE-80C4B1649F31}" dt="2021-11-10T06:58:51.386" v="0" actId="21"/>
          <ac:spMkLst>
            <pc:docMk/>
            <pc:sldMk cId="3191417455" sldId="264"/>
            <ac:spMk id="3" creationId="{796AA78A-8CAD-479C-B3DB-CBAB1CD9900A}"/>
          </ac:spMkLst>
        </pc:spChg>
        <pc:spChg chg="del">
          <ac:chgData name="Jan Steinar Kveno" userId="1eb52f07-71e5-4d14-92c8-33481ad15a69" providerId="ADAL" clId="{3610AB10-5354-4015-84DE-80C4B1649F31}" dt="2021-11-10T06:58:56.404" v="1" actId="21"/>
          <ac:spMkLst>
            <pc:docMk/>
            <pc:sldMk cId="3191417455" sldId="264"/>
            <ac:spMk id="4" creationId="{00FC8769-9746-405A-9C48-04EB23EAA860}"/>
          </ac:spMkLst>
        </pc:spChg>
        <pc:spChg chg="del">
          <ac:chgData name="Jan Steinar Kveno" userId="1eb52f07-71e5-4d14-92c8-33481ad15a69" providerId="ADAL" clId="{3610AB10-5354-4015-84DE-80C4B1649F31}" dt="2021-11-10T13:29:29.215" v="1841" actId="931"/>
          <ac:spMkLst>
            <pc:docMk/>
            <pc:sldMk cId="3191417455" sldId="264"/>
            <ac:spMk id="5" creationId="{357D348D-9334-48EE-A371-4335E1C96C8E}"/>
          </ac:spMkLst>
        </pc:spChg>
        <pc:spChg chg="mod">
          <ac:chgData name="Jan Steinar Kveno" userId="1eb52f07-71e5-4d14-92c8-33481ad15a69" providerId="ADAL" clId="{3610AB10-5354-4015-84DE-80C4B1649F31}" dt="2021-11-10T07:24:09.642" v="352" actId="20577"/>
          <ac:spMkLst>
            <pc:docMk/>
            <pc:sldMk cId="3191417455" sldId="264"/>
            <ac:spMk id="7" creationId="{390954B9-808C-1649-AA9B-AD05571CDE77}"/>
          </ac:spMkLst>
        </pc:spChg>
        <pc:graphicFrameChg chg="mod modGraphic">
          <ac:chgData name="Jan Steinar Kveno" userId="1eb52f07-71e5-4d14-92c8-33481ad15a69" providerId="ADAL" clId="{3610AB10-5354-4015-84DE-80C4B1649F31}" dt="2021-11-11T08:08:25.974" v="2726" actId="20577"/>
          <ac:graphicFrameMkLst>
            <pc:docMk/>
            <pc:sldMk cId="3191417455" sldId="264"/>
            <ac:graphicFrameMk id="6" creationId="{7C9E829E-CD53-9147-A035-47F021DC1DF2}"/>
          </ac:graphicFrameMkLst>
        </pc:graphicFrameChg>
        <pc:graphicFrameChg chg="mod modGraphic">
          <ac:chgData name="Jan Steinar Kveno" userId="1eb52f07-71e5-4d14-92c8-33481ad15a69" providerId="ADAL" clId="{3610AB10-5354-4015-84DE-80C4B1649F31}" dt="2021-11-12T13:26:26.380" v="2727" actId="20577"/>
          <ac:graphicFrameMkLst>
            <pc:docMk/>
            <pc:sldMk cId="3191417455" sldId="264"/>
            <ac:graphicFrameMk id="8" creationId="{9A7836F5-DA16-D742-81B8-273E5FA233B4}"/>
          </ac:graphicFrameMkLst>
        </pc:graphicFrameChg>
        <pc:picChg chg="add mod">
          <ac:chgData name="Jan Steinar Kveno" userId="1eb52f07-71e5-4d14-92c8-33481ad15a69" providerId="ADAL" clId="{3610AB10-5354-4015-84DE-80C4B1649F31}" dt="2021-11-10T13:29:31.717" v="1843" actId="962"/>
          <ac:picMkLst>
            <pc:docMk/>
            <pc:sldMk cId="3191417455" sldId="264"/>
            <ac:picMk id="4" creationId="{2479C960-F610-4825-8A2B-DBB56FC17861}"/>
          </ac:picMkLst>
        </pc:picChg>
      </pc:sldChg>
    </pc:docChg>
  </pc:docChgLst>
  <pc:docChgLst>
    <pc:chgData name="Jan Steinar Kveno" userId="1eb52f07-71e5-4d14-92c8-33481ad15a69" providerId="ADAL" clId="{FCDDF155-0B8A-490F-9429-A452AC720A36}"/>
    <pc:docChg chg="undo redo custSel modSld">
      <pc:chgData name="Jan Steinar Kveno" userId="1eb52f07-71e5-4d14-92c8-33481ad15a69" providerId="ADAL" clId="{FCDDF155-0B8A-490F-9429-A452AC720A36}" dt="2021-11-17T09:26:03.466" v="147" actId="20577"/>
      <pc:docMkLst>
        <pc:docMk/>
      </pc:docMkLst>
      <pc:sldChg chg="addSp delSp modSp mod">
        <pc:chgData name="Jan Steinar Kveno" userId="1eb52f07-71e5-4d14-92c8-33481ad15a69" providerId="ADAL" clId="{FCDDF155-0B8A-490F-9429-A452AC720A36}" dt="2021-11-17T09:26:03.466" v="147" actId="20577"/>
        <pc:sldMkLst>
          <pc:docMk/>
          <pc:sldMk cId="3191417455" sldId="264"/>
        </pc:sldMkLst>
        <pc:spChg chg="mod">
          <ac:chgData name="Jan Steinar Kveno" userId="1eb52f07-71e5-4d14-92c8-33481ad15a69" providerId="ADAL" clId="{FCDDF155-0B8A-490F-9429-A452AC720A36}" dt="2021-11-17T09:23:46.389" v="95" actId="14100"/>
          <ac:spMkLst>
            <pc:docMk/>
            <pc:sldMk cId="3191417455" sldId="264"/>
            <ac:spMk id="2" creationId="{093B2461-9510-46B3-8D5C-42F0E31EF96B}"/>
          </ac:spMkLst>
        </pc:spChg>
        <pc:spChg chg="add del mod">
          <ac:chgData name="Jan Steinar Kveno" userId="1eb52f07-71e5-4d14-92c8-33481ad15a69" providerId="ADAL" clId="{FCDDF155-0B8A-490F-9429-A452AC720A36}" dt="2021-11-15T07:38:26.470" v="24" actId="21"/>
          <ac:spMkLst>
            <pc:docMk/>
            <pc:sldMk cId="3191417455" sldId="264"/>
            <ac:spMk id="3" creationId="{454FD98F-A4B9-4656-833E-2F381555BCCA}"/>
          </ac:spMkLst>
        </pc:spChg>
        <pc:spChg chg="add del mod">
          <ac:chgData name="Jan Steinar Kveno" userId="1eb52f07-71e5-4d14-92c8-33481ad15a69" providerId="ADAL" clId="{FCDDF155-0B8A-490F-9429-A452AC720A36}" dt="2021-11-15T07:40:23.159" v="36"/>
          <ac:spMkLst>
            <pc:docMk/>
            <pc:sldMk cId="3191417455" sldId="264"/>
            <ac:spMk id="5" creationId="{B6E292ED-47F7-4EF1-8053-35B34E6A456F}"/>
          </ac:spMkLst>
        </pc:spChg>
        <pc:graphicFrameChg chg="mod modGraphic">
          <ac:chgData name="Jan Steinar Kveno" userId="1eb52f07-71e5-4d14-92c8-33481ad15a69" providerId="ADAL" clId="{FCDDF155-0B8A-490F-9429-A452AC720A36}" dt="2021-11-17T09:26:03.466" v="147" actId="20577"/>
          <ac:graphicFrameMkLst>
            <pc:docMk/>
            <pc:sldMk cId="3191417455" sldId="264"/>
            <ac:graphicFrameMk id="6" creationId="{7C9E829E-CD53-9147-A035-47F021DC1DF2}"/>
          </ac:graphicFrameMkLst>
        </pc:graphicFrameChg>
        <pc:graphicFrameChg chg="mod modGraphic">
          <ac:chgData name="Jan Steinar Kveno" userId="1eb52f07-71e5-4d14-92c8-33481ad15a69" providerId="ADAL" clId="{FCDDF155-0B8A-490F-9429-A452AC720A36}" dt="2021-11-15T07:37:02.743" v="20" actId="1076"/>
          <ac:graphicFrameMkLst>
            <pc:docMk/>
            <pc:sldMk cId="3191417455" sldId="264"/>
            <ac:graphicFrameMk id="8" creationId="{9A7836F5-DA16-D742-81B8-273E5FA233B4}"/>
          </ac:graphicFrameMkLst>
        </pc:graphicFrameChg>
        <pc:picChg chg="mod">
          <ac:chgData name="Jan Steinar Kveno" userId="1eb52f07-71e5-4d14-92c8-33481ad15a69" providerId="ADAL" clId="{FCDDF155-0B8A-490F-9429-A452AC720A36}" dt="2021-11-17T09:25:34.273" v="140" actId="14100"/>
          <ac:picMkLst>
            <pc:docMk/>
            <pc:sldMk cId="3191417455" sldId="264"/>
            <ac:picMk id="4" creationId="{2479C960-F610-4825-8A2B-DBB56FC17861}"/>
          </ac:picMkLst>
        </pc:picChg>
      </pc:sldChg>
    </pc:docChg>
  </pc:docChgLst>
  <pc:docChgLst>
    <pc:chgData name="Kjetil Utrimark" userId="1279c3cc-6e74-4314-a4cd-7d733113e553" providerId="ADAL" clId="{F255E1A9-BB83-4ADE-B0B1-3D5D2D246FD9}"/>
    <pc:docChg chg="custSel modSld">
      <pc:chgData name="Kjetil Utrimark" userId="1279c3cc-6e74-4314-a4cd-7d733113e553" providerId="ADAL" clId="{F255E1A9-BB83-4ADE-B0B1-3D5D2D246FD9}" dt="2021-03-26T09:43:58.235" v="8" actId="20577"/>
      <pc:docMkLst>
        <pc:docMk/>
      </pc:docMkLst>
      <pc:sldChg chg="modSp mod">
        <pc:chgData name="Kjetil Utrimark" userId="1279c3cc-6e74-4314-a4cd-7d733113e553" providerId="ADAL" clId="{F255E1A9-BB83-4ADE-B0B1-3D5D2D246FD9}" dt="2021-03-26T09:43:58.235" v="8" actId="20577"/>
        <pc:sldMkLst>
          <pc:docMk/>
          <pc:sldMk cId="3191417455" sldId="264"/>
        </pc:sldMkLst>
        <pc:spChg chg="mod">
          <ac:chgData name="Kjetil Utrimark" userId="1279c3cc-6e74-4314-a4cd-7d733113e553" providerId="ADAL" clId="{F255E1A9-BB83-4ADE-B0B1-3D5D2D246FD9}" dt="2021-03-26T09:43:46.344" v="0" actId="1076"/>
          <ac:spMkLst>
            <pc:docMk/>
            <pc:sldMk cId="3191417455" sldId="264"/>
            <ac:spMk id="3" creationId="{796AA78A-8CAD-479C-B3DB-CBAB1CD9900A}"/>
          </ac:spMkLst>
        </pc:spChg>
        <pc:graphicFrameChg chg="modGraphic">
          <ac:chgData name="Kjetil Utrimark" userId="1279c3cc-6e74-4314-a4cd-7d733113e553" providerId="ADAL" clId="{F255E1A9-BB83-4ADE-B0B1-3D5D2D246FD9}" dt="2021-03-26T09:43:58.235" v="8" actId="20577"/>
          <ac:graphicFrameMkLst>
            <pc:docMk/>
            <pc:sldMk cId="3191417455" sldId="264"/>
            <ac:graphicFrameMk id="6" creationId="{7C9E829E-CD53-9147-A035-47F021DC1DF2}"/>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ED0809-99B0-4680-BC1C-1265DC8D55E2}" type="datetimeFigureOut">
              <a:rPr lang="nb-NO" smtClean="0"/>
              <a:t>2021-11-17</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700980-28E4-4CDE-AAF6-84D7F3A9B333}" type="slidenum">
              <a:rPr lang="nb-NO" smtClean="0"/>
              <a:t>‹#›</a:t>
            </a:fld>
            <a:endParaRPr lang="nb-NO"/>
          </a:p>
        </p:txBody>
      </p:sp>
    </p:spTree>
    <p:extLst>
      <p:ext uri="{BB962C8B-B14F-4D97-AF65-F5344CB8AC3E}">
        <p14:creationId xmlns:p14="http://schemas.microsoft.com/office/powerpoint/2010/main" val="709444510"/>
      </p:ext>
    </p:extLst>
  </p:cSld>
  <p:clrMap bg1="lt1" tx1="dk1" bg2="lt2" tx2="dk2" accent1="accent1" accent2="accent2" accent3="accent3" accent4="accent4" accent5="accent5" accent6="accent6" hlink="hlink" folHlink="folHlink"/>
  <p:notesStyle>
    <a:lvl1pPr marL="0" algn="l" defTabSz="685766" rtl="0" eaLnBrk="1" latinLnBrk="0" hangingPunct="1">
      <a:defRPr sz="900" kern="1200">
        <a:solidFill>
          <a:schemeClr val="tx1"/>
        </a:solidFill>
        <a:latin typeface="+mn-lt"/>
        <a:ea typeface="+mn-ea"/>
        <a:cs typeface="+mn-cs"/>
      </a:defRPr>
    </a:lvl1pPr>
    <a:lvl2pPr marL="342883" algn="l" defTabSz="685766" rtl="0" eaLnBrk="1" latinLnBrk="0" hangingPunct="1">
      <a:defRPr sz="900" kern="1200">
        <a:solidFill>
          <a:schemeClr val="tx1"/>
        </a:solidFill>
        <a:latin typeface="+mn-lt"/>
        <a:ea typeface="+mn-ea"/>
        <a:cs typeface="+mn-cs"/>
      </a:defRPr>
    </a:lvl2pPr>
    <a:lvl3pPr marL="685766" algn="l" defTabSz="685766" rtl="0" eaLnBrk="1" latinLnBrk="0" hangingPunct="1">
      <a:defRPr sz="900" kern="1200">
        <a:solidFill>
          <a:schemeClr val="tx1"/>
        </a:solidFill>
        <a:latin typeface="+mn-lt"/>
        <a:ea typeface="+mn-ea"/>
        <a:cs typeface="+mn-cs"/>
      </a:defRPr>
    </a:lvl3pPr>
    <a:lvl4pPr marL="1028649" algn="l" defTabSz="685766" rtl="0" eaLnBrk="1" latinLnBrk="0" hangingPunct="1">
      <a:defRPr sz="900" kern="1200">
        <a:solidFill>
          <a:schemeClr val="tx1"/>
        </a:solidFill>
        <a:latin typeface="+mn-lt"/>
        <a:ea typeface="+mn-ea"/>
        <a:cs typeface="+mn-cs"/>
      </a:defRPr>
    </a:lvl4pPr>
    <a:lvl5pPr marL="1371531" algn="l" defTabSz="685766" rtl="0" eaLnBrk="1" latinLnBrk="0" hangingPunct="1">
      <a:defRPr sz="900" kern="1200">
        <a:solidFill>
          <a:schemeClr val="tx1"/>
        </a:solidFill>
        <a:latin typeface="+mn-lt"/>
        <a:ea typeface="+mn-ea"/>
        <a:cs typeface="+mn-cs"/>
      </a:defRPr>
    </a:lvl5pPr>
    <a:lvl6pPr marL="1714414" algn="l" defTabSz="685766" rtl="0" eaLnBrk="1" latinLnBrk="0" hangingPunct="1">
      <a:defRPr sz="900" kern="1200">
        <a:solidFill>
          <a:schemeClr val="tx1"/>
        </a:solidFill>
        <a:latin typeface="+mn-lt"/>
        <a:ea typeface="+mn-ea"/>
        <a:cs typeface="+mn-cs"/>
      </a:defRPr>
    </a:lvl6pPr>
    <a:lvl7pPr marL="2057297" algn="l" defTabSz="685766" rtl="0" eaLnBrk="1" latinLnBrk="0" hangingPunct="1">
      <a:defRPr sz="900" kern="1200">
        <a:solidFill>
          <a:schemeClr val="tx1"/>
        </a:solidFill>
        <a:latin typeface="+mn-lt"/>
        <a:ea typeface="+mn-ea"/>
        <a:cs typeface="+mn-cs"/>
      </a:defRPr>
    </a:lvl7pPr>
    <a:lvl8pPr marL="2400180" algn="l" defTabSz="685766" rtl="0" eaLnBrk="1" latinLnBrk="0" hangingPunct="1">
      <a:defRPr sz="900" kern="1200">
        <a:solidFill>
          <a:schemeClr val="tx1"/>
        </a:solidFill>
        <a:latin typeface="+mn-lt"/>
        <a:ea typeface="+mn-ea"/>
        <a:cs typeface="+mn-cs"/>
      </a:defRPr>
    </a:lvl8pPr>
    <a:lvl9pPr marL="2743063" algn="l" defTabSz="685766"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orside med bilde">
    <p:spTree>
      <p:nvGrpSpPr>
        <p:cNvPr id="1" name=""/>
        <p:cNvGrpSpPr/>
        <p:nvPr/>
      </p:nvGrpSpPr>
      <p:grpSpPr>
        <a:xfrm>
          <a:off x="0" y="0"/>
          <a:ext cx="0" cy="0"/>
          <a:chOff x="0" y="0"/>
          <a:chExt cx="0" cy="0"/>
        </a:xfrm>
      </p:grpSpPr>
      <p:sp>
        <p:nvSpPr>
          <p:cNvPr id="20" name="Plassholder for bilde 19">
            <a:extLst>
              <a:ext uri="{FF2B5EF4-FFF2-40B4-BE49-F238E27FC236}">
                <a16:creationId xmlns:a16="http://schemas.microsoft.com/office/drawing/2014/main" id="{262C4314-427D-4871-A86F-EF1BDE927798}"/>
              </a:ext>
            </a:extLst>
          </p:cNvPr>
          <p:cNvSpPr>
            <a:spLocks noGrp="1"/>
          </p:cNvSpPr>
          <p:nvPr>
            <p:ph type="pic" sz="quarter" idx="10"/>
          </p:nvPr>
        </p:nvSpPr>
        <p:spPr>
          <a:xfrm>
            <a:off x="-1289" y="0"/>
            <a:ext cx="9145289" cy="5144144"/>
          </a:xfrm>
          <a:custGeom>
            <a:avLst/>
            <a:gdLst>
              <a:gd name="connsiteX0" fmla="*/ 11955362 w 24385848"/>
              <a:gd name="connsiteY0" fmla="*/ 0 h 13717715"/>
              <a:gd name="connsiteX1" fmla="*/ 24385848 w 24385848"/>
              <a:gd name="connsiteY1" fmla="*/ 0 h 13717715"/>
              <a:gd name="connsiteX2" fmla="*/ 24385848 w 24385848"/>
              <a:gd name="connsiteY2" fmla="*/ 9755379 h 13717715"/>
              <a:gd name="connsiteX3" fmla="*/ 24382412 w 24385848"/>
              <a:gd name="connsiteY3" fmla="*/ 9755903 h 13717715"/>
              <a:gd name="connsiteX4" fmla="*/ 24382412 w 24385848"/>
              <a:gd name="connsiteY4" fmla="*/ 10054689 h 13717715"/>
              <a:gd name="connsiteX5" fmla="*/ 24163544 w 24385848"/>
              <a:gd name="connsiteY5" fmla="*/ 9949255 h 13717715"/>
              <a:gd name="connsiteX6" fmla="*/ 23042518 w 24385848"/>
              <a:gd name="connsiteY6" fmla="*/ 9722930 h 13717715"/>
              <a:gd name="connsiteX7" fmla="*/ 20162518 w 24385848"/>
              <a:gd name="connsiteY7" fmla="*/ 12602930 h 13717715"/>
              <a:gd name="connsiteX8" fmla="*/ 20291998 w 24385848"/>
              <a:gd name="connsiteY8" fmla="*/ 13459354 h 13717715"/>
              <a:gd name="connsiteX9" fmla="*/ 20386558 w 24385848"/>
              <a:gd name="connsiteY9" fmla="*/ 13717715 h 13717715"/>
              <a:gd name="connsiteX10" fmla="*/ 15208916 w 24385848"/>
              <a:gd name="connsiteY10" fmla="*/ 13717715 h 13717715"/>
              <a:gd name="connsiteX11" fmla="*/ 15208916 w 24385848"/>
              <a:gd name="connsiteY11" fmla="*/ 13716000 h 13717715"/>
              <a:gd name="connsiteX12" fmla="*/ 11957333 w 24385848"/>
              <a:gd name="connsiteY12" fmla="*/ 13716000 h 13717715"/>
              <a:gd name="connsiteX13" fmla="*/ 11837392 w 24385848"/>
              <a:gd name="connsiteY13" fmla="*/ 13507400 h 13717715"/>
              <a:gd name="connsiteX14" fmla="*/ 10153269 w 24385848"/>
              <a:gd name="connsiteY14" fmla="*/ 6856288 h 13717715"/>
              <a:gd name="connsiteX15" fmla="*/ 11837392 w 24385848"/>
              <a:gd name="connsiteY15" fmla="*/ 205173 h 13717715"/>
              <a:gd name="connsiteX16" fmla="*/ 0 w 24385848"/>
              <a:gd name="connsiteY16" fmla="*/ 0 h 13717715"/>
              <a:gd name="connsiteX17" fmla="*/ 11920344 w 24385848"/>
              <a:gd name="connsiteY17" fmla="*/ 0 h 13717715"/>
              <a:gd name="connsiteX18" fmla="*/ 11801388 w 24385848"/>
              <a:gd name="connsiteY18" fmla="*/ 206888 h 13717715"/>
              <a:gd name="connsiteX19" fmla="*/ 10117266 w 24385848"/>
              <a:gd name="connsiteY19" fmla="*/ 6858001 h 13717715"/>
              <a:gd name="connsiteX20" fmla="*/ 11801388 w 24385848"/>
              <a:gd name="connsiteY20" fmla="*/ 13509115 h 13717715"/>
              <a:gd name="connsiteX21" fmla="*/ 11921332 w 24385848"/>
              <a:gd name="connsiteY21" fmla="*/ 13717715 h 13717715"/>
              <a:gd name="connsiteX22" fmla="*/ 0 w 24385848"/>
              <a:gd name="connsiteY22"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4385848" h="13717715">
                <a:moveTo>
                  <a:pt x="11955362" y="0"/>
                </a:moveTo>
                <a:lnTo>
                  <a:pt x="24385848" y="0"/>
                </a:lnTo>
                <a:lnTo>
                  <a:pt x="24385848" y="9755379"/>
                </a:lnTo>
                <a:lnTo>
                  <a:pt x="24382412" y="9755903"/>
                </a:lnTo>
                <a:lnTo>
                  <a:pt x="24382412" y="10054689"/>
                </a:lnTo>
                <a:lnTo>
                  <a:pt x="24163544" y="9949255"/>
                </a:lnTo>
                <a:cubicBezTo>
                  <a:pt x="23818986" y="9803519"/>
                  <a:pt x="23440162" y="9722930"/>
                  <a:pt x="23042518" y="9722930"/>
                </a:cubicBezTo>
                <a:cubicBezTo>
                  <a:pt x="21451938" y="9722930"/>
                  <a:pt x="20162518" y="11012350"/>
                  <a:pt x="20162518" y="12602930"/>
                </a:cubicBezTo>
                <a:cubicBezTo>
                  <a:pt x="20162518" y="12901164"/>
                  <a:pt x="20207850" y="13188810"/>
                  <a:pt x="20291998" y="13459354"/>
                </a:cubicBezTo>
                <a:lnTo>
                  <a:pt x="20386558" y="13717715"/>
                </a:lnTo>
                <a:lnTo>
                  <a:pt x="15208916" y="13717715"/>
                </a:lnTo>
                <a:lnTo>
                  <a:pt x="15208916" y="13716000"/>
                </a:lnTo>
                <a:lnTo>
                  <a:pt x="11957333" y="13716000"/>
                </a:lnTo>
                <a:lnTo>
                  <a:pt x="11837392" y="13507400"/>
                </a:lnTo>
                <a:cubicBezTo>
                  <a:pt x="10763350" y="11530269"/>
                  <a:pt x="10153269" y="9264523"/>
                  <a:pt x="10153269" y="6856288"/>
                </a:cubicBezTo>
                <a:cubicBezTo>
                  <a:pt x="10153269" y="4448054"/>
                  <a:pt x="10763350" y="2182305"/>
                  <a:pt x="11837392" y="205173"/>
                </a:cubicBezTo>
                <a:close/>
                <a:moveTo>
                  <a:pt x="0" y="0"/>
                </a:moveTo>
                <a:lnTo>
                  <a:pt x="11920344" y="0"/>
                </a:lnTo>
                <a:lnTo>
                  <a:pt x="11801388" y="206888"/>
                </a:lnTo>
                <a:cubicBezTo>
                  <a:pt x="10727346" y="2184020"/>
                  <a:pt x="10117266" y="4449765"/>
                  <a:pt x="10117266" y="6858001"/>
                </a:cubicBezTo>
                <a:cubicBezTo>
                  <a:pt x="10117266" y="9266238"/>
                  <a:pt x="10727346" y="11531984"/>
                  <a:pt x="11801388" y="13509115"/>
                </a:cubicBezTo>
                <a:lnTo>
                  <a:pt x="11921332" y="13717715"/>
                </a:lnTo>
                <a:lnTo>
                  <a:pt x="0" y="13717715"/>
                </a:lnTo>
                <a:close/>
              </a:path>
            </a:pathLst>
          </a:custGeom>
          <a:solidFill>
            <a:srgbClr val="262626"/>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dirty="0"/>
          </a:p>
        </p:txBody>
      </p:sp>
      <p:sp>
        <p:nvSpPr>
          <p:cNvPr id="9" name="Ellipse 8" hidden="1">
            <a:extLst>
              <a:ext uri="{FF2B5EF4-FFF2-40B4-BE49-F238E27FC236}">
                <a16:creationId xmlns:a16="http://schemas.microsoft.com/office/drawing/2014/main" id="{6A25AD65-3C3E-44CB-8F07-5121C4ACDD9D}"/>
              </a:ext>
            </a:extLst>
          </p:cNvPr>
          <p:cNvSpPr/>
          <p:nvPr userDrawn="1"/>
        </p:nvSpPr>
        <p:spPr>
          <a:xfrm>
            <a:off x="3807725" y="-2660850"/>
            <a:ext cx="10465881" cy="104652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dirty="0"/>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dirty="0"/>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0" name="Ellipse 9" hidden="1">
            <a:extLst>
              <a:ext uri="{FF2B5EF4-FFF2-40B4-BE49-F238E27FC236}">
                <a16:creationId xmlns:a16="http://schemas.microsoft.com/office/drawing/2014/main" id="{C0376A57-BB06-4817-8CEB-CF40CDCA3D25}"/>
              </a:ext>
            </a:extLst>
          </p:cNvPr>
          <p:cNvSpPr/>
          <p:nvPr userDrawn="1"/>
        </p:nvSpPr>
        <p:spPr>
          <a:xfrm>
            <a:off x="7561438" y="3645456"/>
            <a:ext cx="2160140" cy="2160000"/>
          </a:xfrm>
          <a:prstGeom prst="ellipse">
            <a:avLst/>
          </a:prstGeom>
          <a:solidFill>
            <a:srgbClr val="22D238">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1745394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579698"/>
            <a:ext cx="3308129" cy="138500"/>
          </a:xfrm>
        </p:spPr>
        <p:txBody>
          <a:bodyPr anchor="b">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4" name="Plassholder for innhold 3"/>
          <p:cNvSpPr>
            <a:spLocks noGrp="1"/>
          </p:cNvSpPr>
          <p:nvPr>
            <p:ph sz="half" idx="2"/>
          </p:nvPr>
        </p:nvSpPr>
        <p:spPr>
          <a:xfrm>
            <a:off x="1053201"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928437" y="1579699"/>
            <a:ext cx="3308129" cy="135017"/>
          </a:xfrm>
        </p:spPr>
        <p:txBody>
          <a:bodyPr anchor="b">
            <a:no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dirty="0"/>
              <a:t>Klikk for å redigere tekststiler i malen</a:t>
            </a:r>
          </a:p>
        </p:txBody>
      </p:sp>
      <p:sp>
        <p:nvSpPr>
          <p:cNvPr id="6" name="Plassholder for innhold 5"/>
          <p:cNvSpPr>
            <a:spLocks noGrp="1"/>
          </p:cNvSpPr>
          <p:nvPr>
            <p:ph sz="quarter" idx="4"/>
          </p:nvPr>
        </p:nvSpPr>
        <p:spPr>
          <a:xfrm>
            <a:off x="4928437" y="1714714"/>
            <a:ext cx="3308129" cy="2700338"/>
          </a:xfrm>
        </p:spPr>
        <p:txBody>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Plassholder for dato 6"/>
          <p:cNvSpPr>
            <a:spLocks noGrp="1"/>
          </p:cNvSpPr>
          <p:nvPr>
            <p:ph type="dt" sz="half" idx="10"/>
          </p:nvPr>
        </p:nvSpPr>
        <p:spPr/>
        <p:txBody>
          <a:bodyPr/>
          <a:lstStyle/>
          <a:p>
            <a:fld id="{0E8C3072-A9EE-EE4D-8E62-5F1AFCC33BC9}" type="datetime1">
              <a:rPr lang="nb-NO" smtClean="0"/>
              <a:t>2021-11-17</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Tree>
    <p:extLst>
      <p:ext uri="{BB962C8B-B14F-4D97-AF65-F5344CB8AC3E}">
        <p14:creationId xmlns:p14="http://schemas.microsoft.com/office/powerpoint/2010/main" val="2301983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tel, tekst og tekstboble">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494AF27B-2750-AA41-BCA8-C1423F0F132E}" type="datetime1">
              <a:rPr lang="nb-NO" smtClean="0"/>
              <a:t>2021-11-17</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8989" y="3333953"/>
            <a:ext cx="7177574" cy="1039472"/>
          </a:xfrm>
          <a:prstGeom prst="roundRect">
            <a:avLst>
              <a:gd name="adj" fmla="val 50000"/>
            </a:avLst>
          </a:prstGeom>
          <a:ln w="12700">
            <a:solidFill>
              <a:schemeClr val="accent1"/>
            </a:solidFill>
          </a:ln>
        </p:spPr>
        <p:txBody>
          <a:bodyPr lIns="432000" tIns="180000" rIns="432000" bIns="180000" anchor="ctr"/>
          <a:lstStyle>
            <a:lvl1pPr marL="0" indent="0" algn="ctr">
              <a:spcBef>
                <a:spcPts val="0"/>
              </a:spcBef>
              <a:buNone/>
              <a:defRPr/>
            </a:lvl1pPr>
          </a:lstStyle>
          <a:p>
            <a:pPr lvl="0"/>
            <a:endParaRPr lang="nb-NO" dirty="0"/>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4065737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tel, tekst og 2x tekstbob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01C8B2D8-B731-1248-A241-ED0A6251A7D7}" type="datetime1">
              <a:rPr lang="nb-NO" smtClean="0"/>
              <a:t>2021-11-17</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dirty="0"/>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2" name="Plassholder for tekst 6">
            <a:extLst>
              <a:ext uri="{FF2B5EF4-FFF2-40B4-BE49-F238E27FC236}">
                <a16:creationId xmlns:a16="http://schemas.microsoft.com/office/drawing/2014/main" id="{085747B2-9A7D-4C67-A811-340B6601D547}"/>
              </a:ext>
            </a:extLst>
          </p:cNvPr>
          <p:cNvSpPr>
            <a:spLocks noGrp="1"/>
          </p:cNvSpPr>
          <p:nvPr>
            <p:ph type="body" sz="quarter" idx="16"/>
          </p:nvPr>
        </p:nvSpPr>
        <p:spPr>
          <a:xfrm>
            <a:off x="4928437" y="3240405"/>
            <a:ext cx="3308126"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dirty="0"/>
          </a:p>
        </p:txBody>
      </p:sp>
    </p:spTree>
    <p:extLst>
      <p:ext uri="{BB962C8B-B14F-4D97-AF65-F5344CB8AC3E}">
        <p14:creationId xmlns:p14="http://schemas.microsoft.com/office/powerpoint/2010/main" val="1547811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 tekst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154D0C61-2BB3-8043-BC4D-B763C6742CF6}" type="datetime1">
              <a:rPr lang="nb-NO" smtClean="0"/>
              <a:t>2021-11-17</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dirty="0"/>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2">
            <a:extLst>
              <a:ext uri="{FF2B5EF4-FFF2-40B4-BE49-F238E27FC236}">
                <a16:creationId xmlns:a16="http://schemas.microsoft.com/office/drawing/2014/main" id="{B9048B61-1613-4160-9D34-FE56E2B8DF84}"/>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F569EB90-FAA0-40C4-919F-95559586A8BE}"/>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A27D3311-225A-4F30-BB76-0E4B20FD86DF}"/>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0117133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tort innhold">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718336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55257614-9EAA-F545-81CB-C4D62CEA0F57}" type="datetime1">
              <a:rPr lang="nb-NO" smtClean="0"/>
              <a:t>2021-11-17</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718336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718336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625008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o innholdsdeler med bildetekst">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848231"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20FB5FAF-3A77-554E-8BF2-8E881ECAF5D7}" type="datetime1">
              <a:rPr lang="nb-NO" smtClean="0"/>
              <a:t>2021-11-17</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3848231"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848231"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471718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 innholdsdeler med bildetekst #2">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F8E83157-39AF-9F41-AD5D-41F7550C34F8}" type="datetime1">
              <a:rPr lang="nb-NO" smtClean="0"/>
              <a:t>2021-11-17</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4928437"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761151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tel, innhold og tekst">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194A9BA2-C263-CD49-B00D-AE2834BB3312}" type="datetime1">
              <a:rPr lang="nb-NO" smtClean="0"/>
              <a:t>2021-11-17</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4928437" y="1849732"/>
            <a:ext cx="3308129" cy="2295287"/>
          </a:xfrm>
          <a:prstGeom prst="rect">
            <a:avLst/>
          </a:prstGeom>
          <a:solidFill>
            <a:schemeClr val="bg2"/>
          </a:solidFill>
        </p:spPr>
        <p:txBody>
          <a:bodyPr lIns="270000" tIns="270000" rIns="270000" bIns="270000" anchor="ct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innhold 3">
            <a:extLst>
              <a:ext uri="{FF2B5EF4-FFF2-40B4-BE49-F238E27FC236}">
                <a16:creationId xmlns:a16="http://schemas.microsoft.com/office/drawing/2014/main" id="{1232142F-E425-431F-83A0-72A26F23DB59}"/>
              </a:ext>
            </a:extLst>
          </p:cNvPr>
          <p:cNvSpPr>
            <a:spLocks noGrp="1"/>
          </p:cNvSpPr>
          <p:nvPr>
            <p:ph sz="quarter" idx="21"/>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732654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re innholdsdeler">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0"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A7899F03-812B-3943-B08F-6B338B39E4E0}" type="datetime1">
              <a:rPr lang="nb-NO" smtClean="0"/>
              <a:t>2021-11-17</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200"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0" y="1849732"/>
            <a:ext cx="2227923" cy="2295287"/>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3510668"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dirty="0"/>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3510668"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3510668"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5" name="Plassholder for tekst 2">
            <a:extLst>
              <a:ext uri="{FF2B5EF4-FFF2-40B4-BE49-F238E27FC236}">
                <a16:creationId xmlns:a16="http://schemas.microsoft.com/office/drawing/2014/main" id="{5F4E0A4B-5176-4DCC-8E49-476467CDE320}"/>
              </a:ext>
            </a:extLst>
          </p:cNvPr>
          <p:cNvSpPr>
            <a:spLocks noGrp="1"/>
          </p:cNvSpPr>
          <p:nvPr>
            <p:ph type="body" idx="22"/>
          </p:nvPr>
        </p:nvSpPr>
        <p:spPr>
          <a:xfrm>
            <a:off x="6008642" y="1436930"/>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6" name="Plassholder for tekst 11">
            <a:extLst>
              <a:ext uri="{FF2B5EF4-FFF2-40B4-BE49-F238E27FC236}">
                <a16:creationId xmlns:a16="http://schemas.microsoft.com/office/drawing/2014/main" id="{88CB0D4B-48C1-46E0-98AF-015645BFFD0C}"/>
              </a:ext>
            </a:extLst>
          </p:cNvPr>
          <p:cNvSpPr>
            <a:spLocks noGrp="1"/>
          </p:cNvSpPr>
          <p:nvPr>
            <p:ph type="body" sz="quarter" idx="23" hasCustomPrompt="1"/>
          </p:nvPr>
        </p:nvSpPr>
        <p:spPr>
          <a:xfrm>
            <a:off x="6008642" y="4240448"/>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7" name="Plassholder for innhold 3">
            <a:extLst>
              <a:ext uri="{FF2B5EF4-FFF2-40B4-BE49-F238E27FC236}">
                <a16:creationId xmlns:a16="http://schemas.microsoft.com/office/drawing/2014/main" id="{A4ABA372-6174-4775-BBC7-CA25A661EA4B}"/>
              </a:ext>
            </a:extLst>
          </p:cNvPr>
          <p:cNvSpPr>
            <a:spLocks noGrp="1"/>
          </p:cNvSpPr>
          <p:nvPr>
            <p:ph sz="quarter" idx="24"/>
          </p:nvPr>
        </p:nvSpPr>
        <p:spPr>
          <a:xfrm>
            <a:off x="6008642" y="1841980"/>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839214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Sluttside">
    <p:bg>
      <p:bgPr>
        <a:solidFill>
          <a:schemeClr val="tx2"/>
        </a:solidFill>
        <a:effectLst/>
      </p:bgPr>
    </p:bg>
    <p:spTree>
      <p:nvGrpSpPr>
        <p:cNvPr id="1" name=""/>
        <p:cNvGrpSpPr/>
        <p:nvPr/>
      </p:nvGrpSpPr>
      <p:grpSpPr>
        <a:xfrm>
          <a:off x="0" y="0"/>
          <a:ext cx="0" cy="0"/>
          <a:chOff x="0" y="0"/>
          <a:chExt cx="0" cy="0"/>
        </a:xfrm>
      </p:grpSpPr>
      <p:pic>
        <p:nvPicPr>
          <p:cNvPr id="5" name="Grafikk 4">
            <a:extLst>
              <a:ext uri="{FF2B5EF4-FFF2-40B4-BE49-F238E27FC236}">
                <a16:creationId xmlns:a16="http://schemas.microsoft.com/office/drawing/2014/main" id="{D7B64F9D-0A24-472B-B26B-52568BD81E3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004935" y="2099250"/>
            <a:ext cx="3134132" cy="945000"/>
          </a:xfrm>
          <a:prstGeom prst="rect">
            <a:avLst/>
          </a:prstGeom>
        </p:spPr>
      </p:pic>
      <p:sp>
        <p:nvSpPr>
          <p:cNvPr id="6" name="Plassholder for tekst 5">
            <a:extLst>
              <a:ext uri="{FF2B5EF4-FFF2-40B4-BE49-F238E27FC236}">
                <a16:creationId xmlns:a16="http://schemas.microsoft.com/office/drawing/2014/main" id="{7AF09F9B-5A67-4B36-B6D7-2D5FCCEA90EA}"/>
              </a:ext>
            </a:extLst>
          </p:cNvPr>
          <p:cNvSpPr>
            <a:spLocks noGrp="1"/>
          </p:cNvSpPr>
          <p:nvPr>
            <p:ph type="body" idx="13"/>
          </p:nvPr>
        </p:nvSpPr>
        <p:spPr>
          <a:xfrm>
            <a:off x="1479676" y="3737495"/>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dirty="0"/>
          </a:p>
        </p:txBody>
      </p:sp>
    </p:spTree>
    <p:extLst>
      <p:ext uri="{BB962C8B-B14F-4D97-AF65-F5344CB8AC3E}">
        <p14:creationId xmlns:p14="http://schemas.microsoft.com/office/powerpoint/2010/main" val="1061986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orside mørk">
    <p:bg>
      <p:bgPr>
        <a:solidFill>
          <a:schemeClr val="lt1"/>
        </a:solidFill>
        <a:effectLst/>
      </p:bgPr>
    </p:bg>
    <p:spTree>
      <p:nvGrpSpPr>
        <p:cNvPr id="1" name=""/>
        <p:cNvGrpSpPr/>
        <p:nvPr/>
      </p:nvGrpSpPr>
      <p:grpSpPr>
        <a:xfrm>
          <a:off x="0" y="0"/>
          <a:ext cx="0" cy="0"/>
          <a:chOff x="0" y="0"/>
          <a:chExt cx="0" cy="0"/>
        </a:xfrm>
      </p:grpSpPr>
      <p:sp>
        <p:nvSpPr>
          <p:cNvPr id="19" name="Frihåndsform: figur 18">
            <a:extLst>
              <a:ext uri="{FF2B5EF4-FFF2-40B4-BE49-F238E27FC236}">
                <a16:creationId xmlns:a16="http://schemas.microsoft.com/office/drawing/2014/main" id="{10842844-D31E-4A2A-B7B5-4B35796E78FD}"/>
              </a:ext>
            </a:extLst>
          </p:cNvPr>
          <p:cNvSpPr/>
          <p:nvPr userDrawn="1"/>
        </p:nvSpPr>
        <p:spPr>
          <a:xfrm>
            <a:off x="0" y="0"/>
            <a:ext cx="9145289" cy="5144144"/>
          </a:xfrm>
          <a:custGeom>
            <a:avLst/>
            <a:gdLst>
              <a:gd name="connsiteX0" fmla="*/ 0 w 24385848"/>
              <a:gd name="connsiteY0" fmla="*/ 0 h 13717715"/>
              <a:gd name="connsiteX1" fmla="*/ 24385848 w 24385848"/>
              <a:gd name="connsiteY1" fmla="*/ 0 h 13717715"/>
              <a:gd name="connsiteX2" fmla="*/ 24385848 w 24385848"/>
              <a:gd name="connsiteY2" fmla="*/ 9910104 h 13717715"/>
              <a:gd name="connsiteX3" fmla="*/ 24368724 w 24385848"/>
              <a:gd name="connsiteY3" fmla="*/ 9899701 h 13717715"/>
              <a:gd name="connsiteX4" fmla="*/ 22952868 w 24385848"/>
              <a:gd name="connsiteY4" fmla="*/ 9541193 h 13717715"/>
              <a:gd name="connsiteX5" fmla="*/ 19982498 w 24385848"/>
              <a:gd name="connsiteY5" fmla="*/ 12511564 h 13717715"/>
              <a:gd name="connsiteX6" fmla="*/ 20215924 w 24385848"/>
              <a:gd name="connsiteY6" fmla="*/ 13667767 h 13717715"/>
              <a:gd name="connsiteX7" fmla="*/ 20239986 w 24385848"/>
              <a:gd name="connsiteY7" fmla="*/ 13717715 h 13717715"/>
              <a:gd name="connsiteX8" fmla="*/ 0 w 24385848"/>
              <a:gd name="connsiteY8"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5848" h="13717715">
                <a:moveTo>
                  <a:pt x="0" y="0"/>
                </a:moveTo>
                <a:lnTo>
                  <a:pt x="24385848" y="0"/>
                </a:lnTo>
                <a:lnTo>
                  <a:pt x="24385848" y="9910104"/>
                </a:lnTo>
                <a:lnTo>
                  <a:pt x="24368724" y="9899701"/>
                </a:lnTo>
                <a:cubicBezTo>
                  <a:pt x="23947842" y="9671064"/>
                  <a:pt x="23465522" y="9541193"/>
                  <a:pt x="22952868" y="9541193"/>
                </a:cubicBezTo>
                <a:cubicBezTo>
                  <a:pt x="21312378" y="9541193"/>
                  <a:pt x="19982498" y="10871073"/>
                  <a:pt x="19982498" y="12511564"/>
                </a:cubicBezTo>
                <a:cubicBezTo>
                  <a:pt x="19982498" y="12921687"/>
                  <a:pt x="20065616" y="13312396"/>
                  <a:pt x="20215924" y="13667767"/>
                </a:cubicBezTo>
                <a:lnTo>
                  <a:pt x="20239986" y="13717715"/>
                </a:lnTo>
                <a:lnTo>
                  <a:pt x="0" y="13717715"/>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dirty="0"/>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dirty="0"/>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8F1553B0-71D7-4C3B-BEB5-89FDCDC9F988}"/>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dirty="0"/>
          </a:p>
        </p:txBody>
      </p:sp>
    </p:spTree>
    <p:extLst>
      <p:ext uri="{BB962C8B-B14F-4D97-AF65-F5344CB8AC3E}">
        <p14:creationId xmlns:p14="http://schemas.microsoft.com/office/powerpoint/2010/main" val="34661153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Sluttside /m helsides bilde">
    <p:bg>
      <p:bgPr>
        <a:solidFill>
          <a:schemeClr val="tx2"/>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2B6DC88D-2E60-4226-A932-59CD64F43484}"/>
              </a:ext>
            </a:extLst>
          </p:cNvPr>
          <p:cNvSpPr>
            <a:spLocks noGrp="1"/>
          </p:cNvSpPr>
          <p:nvPr>
            <p:ph type="pic" sz="quarter" idx="14"/>
          </p:nvPr>
        </p:nvSpPr>
        <p:spPr>
          <a:xfrm>
            <a:off x="0" y="0"/>
            <a:ext cx="9144000" cy="5143500"/>
          </a:xfrm>
          <a:prstGeom prst="rect">
            <a:avLst/>
          </a:prstGeom>
        </p:spPr>
        <p:txBody>
          <a:bodyPr tIns="1440180"/>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solidFill>
                  <a:schemeClr val="lt1"/>
                </a:solidFill>
              </a:defRPr>
            </a:lvl1pPr>
          </a:lstStyle>
          <a:p>
            <a:endParaRPr lang="nb-NO"/>
          </a:p>
        </p:txBody>
      </p:sp>
      <p:sp>
        <p:nvSpPr>
          <p:cNvPr id="10" name="Plassholder for tekst 5">
            <a:extLst>
              <a:ext uri="{FF2B5EF4-FFF2-40B4-BE49-F238E27FC236}">
                <a16:creationId xmlns:a16="http://schemas.microsoft.com/office/drawing/2014/main" id="{EBDA88AF-D2AD-4DA5-968F-D54CCD06CABD}"/>
              </a:ext>
            </a:extLst>
          </p:cNvPr>
          <p:cNvSpPr>
            <a:spLocks noGrp="1"/>
          </p:cNvSpPr>
          <p:nvPr>
            <p:ph type="body" idx="13"/>
          </p:nvPr>
        </p:nvSpPr>
        <p:spPr>
          <a:xfrm>
            <a:off x="1479676" y="4358423"/>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dirty="0"/>
          </a:p>
        </p:txBody>
      </p:sp>
      <p:sp>
        <p:nvSpPr>
          <p:cNvPr id="13" name="Plassholder for tekst 12">
            <a:extLst>
              <a:ext uri="{FF2B5EF4-FFF2-40B4-BE49-F238E27FC236}">
                <a16:creationId xmlns:a16="http://schemas.microsoft.com/office/drawing/2014/main" id="{15CE3976-2D12-4F8A-916D-AC963D3C9FAD}"/>
              </a:ext>
            </a:extLst>
          </p:cNvPr>
          <p:cNvSpPr>
            <a:spLocks noGrp="1"/>
          </p:cNvSpPr>
          <p:nvPr>
            <p:ph type="body" sz="quarter" idx="15" hasCustomPrompt="1"/>
          </p:nvPr>
        </p:nvSpPr>
        <p:spPr>
          <a:xfrm>
            <a:off x="3388916" y="3145893"/>
            <a:ext cx="2366169" cy="714948"/>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p:spPr>
        <p:txBody>
          <a:bodyPr/>
          <a:lstStyle>
            <a:lvl1pPr>
              <a:defRPr sz="100">
                <a:solidFill>
                  <a:srgbClr val="000000"/>
                </a:solidFill>
              </a:defRPr>
            </a:lvl1pPr>
            <a:lvl2pPr>
              <a:defRPr sz="100">
                <a:solidFill>
                  <a:srgbClr val="000000"/>
                </a:solidFill>
              </a:defRPr>
            </a:lvl2pPr>
            <a:lvl3pPr>
              <a:defRPr sz="100">
                <a:solidFill>
                  <a:srgbClr val="000000"/>
                </a:solidFill>
              </a:defRPr>
            </a:lvl3pPr>
            <a:lvl4pPr>
              <a:defRPr sz="100">
                <a:solidFill>
                  <a:srgbClr val="000000"/>
                </a:solidFill>
              </a:defRPr>
            </a:lvl4pPr>
            <a:lvl5pPr>
              <a:defRPr sz="100">
                <a:solidFill>
                  <a:srgbClr val="000000"/>
                </a:solidFill>
              </a:defRPr>
            </a:lvl5pPr>
          </a:lstStyle>
          <a:p>
            <a:pPr lvl="0"/>
            <a:r>
              <a:rPr lang="nb-NO"/>
              <a:t> </a:t>
            </a:r>
          </a:p>
        </p:txBody>
      </p:sp>
    </p:spTree>
    <p:extLst>
      <p:ext uri="{BB962C8B-B14F-4D97-AF65-F5344CB8AC3E}">
        <p14:creationId xmlns:p14="http://schemas.microsoft.com/office/powerpoint/2010/main" val="1193653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Sluttside med bilde">
    <p:bg>
      <p:bgPr>
        <a:solidFill>
          <a:schemeClr val="tx2"/>
        </a:solidFill>
        <a:effectLst/>
      </p:bgPr>
    </p:bg>
    <p:spTree>
      <p:nvGrpSpPr>
        <p:cNvPr id="1" name=""/>
        <p:cNvGrpSpPr/>
        <p:nvPr/>
      </p:nvGrpSpPr>
      <p:grpSpPr>
        <a:xfrm>
          <a:off x="0" y="0"/>
          <a:ext cx="0" cy="0"/>
          <a:chOff x="0" y="0"/>
          <a:chExt cx="0" cy="0"/>
        </a:xfrm>
      </p:grpSpPr>
      <p:sp>
        <p:nvSpPr>
          <p:cNvPr id="5" name="Plassholder for tekst 5">
            <a:extLst>
              <a:ext uri="{FF2B5EF4-FFF2-40B4-BE49-F238E27FC236}">
                <a16:creationId xmlns:a16="http://schemas.microsoft.com/office/drawing/2014/main" id="{D13AC230-C058-416A-A810-6E3E3ACDE222}"/>
              </a:ext>
            </a:extLst>
          </p:cNvPr>
          <p:cNvSpPr>
            <a:spLocks noGrp="1"/>
          </p:cNvSpPr>
          <p:nvPr>
            <p:ph type="body" idx="13"/>
          </p:nvPr>
        </p:nvSpPr>
        <p:spPr>
          <a:xfrm>
            <a:off x="450908" y="3267325"/>
            <a:ext cx="2496371" cy="1384995"/>
          </a:xfrm>
        </p:spPr>
        <p:txBody>
          <a:bodyPr lIns="0" tIns="0" rIns="0" bIns="0" anchor="b">
            <a:normAutofit/>
          </a:bodyPr>
          <a:lstStyle>
            <a:lvl1pPr marL="0" indent="0" algn="l">
              <a:spcBef>
                <a:spcPts val="0"/>
              </a:spcBef>
              <a:buNone/>
              <a:defRPr sz="1800">
                <a:solidFill>
                  <a:schemeClr val="lt1"/>
                </a:solidFill>
              </a:defRPr>
            </a:lvl1pPr>
          </a:lstStyle>
          <a:p>
            <a:pPr lvl="0"/>
            <a:endParaRPr lang="nb-NO" dirty="0"/>
          </a:p>
        </p:txBody>
      </p:sp>
      <p:pic>
        <p:nvPicPr>
          <p:cNvPr id="7" name="Bilde 6" descr="Et bilde som inneholder tegning&#10;&#10;Automatisk generert beskrivelse">
            <a:extLst>
              <a:ext uri="{FF2B5EF4-FFF2-40B4-BE49-F238E27FC236}">
                <a16:creationId xmlns:a16="http://schemas.microsoft.com/office/drawing/2014/main" id="{E227B84D-F1CA-4907-BFD3-5C242833A062}"/>
              </a:ext>
            </a:extLst>
          </p:cNvPr>
          <p:cNvPicPr>
            <a:picLocks noChangeAspect="1"/>
          </p:cNvPicPr>
          <p:nvPr userDrawn="1"/>
        </p:nvPicPr>
        <p:blipFill>
          <a:blip r:embed="rId2"/>
          <a:stretch>
            <a:fillRect/>
          </a:stretch>
        </p:blipFill>
        <p:spPr>
          <a:xfrm>
            <a:off x="7754847" y="4463054"/>
            <a:ext cx="1027621" cy="310500"/>
          </a:xfrm>
          <a:prstGeom prst="rect">
            <a:avLst/>
          </a:prstGeom>
        </p:spPr>
      </p:pic>
      <p:sp>
        <p:nvSpPr>
          <p:cNvPr id="22" name="Plassholder for bilde 21">
            <a:extLst>
              <a:ext uri="{FF2B5EF4-FFF2-40B4-BE49-F238E27FC236}">
                <a16:creationId xmlns:a16="http://schemas.microsoft.com/office/drawing/2014/main" id="{798380F2-1B8B-4A34-A33B-BEE8EDF8AC7D}"/>
              </a:ext>
            </a:extLst>
          </p:cNvPr>
          <p:cNvSpPr>
            <a:spLocks noGrp="1"/>
          </p:cNvSpPr>
          <p:nvPr>
            <p:ph type="pic" sz="quarter" idx="15"/>
          </p:nvPr>
        </p:nvSpPr>
        <p:spPr>
          <a:xfrm>
            <a:off x="3132597" y="0"/>
            <a:ext cx="6011403" cy="5144144"/>
          </a:xfrm>
          <a:custGeom>
            <a:avLst/>
            <a:gdLst>
              <a:gd name="connsiteX0" fmla="*/ 1803080 w 16029365"/>
              <a:gd name="connsiteY0" fmla="*/ 0 h 13717715"/>
              <a:gd name="connsiteX1" fmla="*/ 16029365 w 16029365"/>
              <a:gd name="connsiteY1" fmla="*/ 0 h 13717715"/>
              <a:gd name="connsiteX2" fmla="*/ 16029365 w 16029365"/>
              <a:gd name="connsiteY2" fmla="*/ 10052973 h 13717715"/>
              <a:gd name="connsiteX3" fmla="*/ 15810499 w 16029365"/>
              <a:gd name="connsiteY3" fmla="*/ 9947540 h 13717715"/>
              <a:gd name="connsiteX4" fmla="*/ 14689473 w 16029365"/>
              <a:gd name="connsiteY4" fmla="*/ 9721215 h 13717715"/>
              <a:gd name="connsiteX5" fmla="*/ 11809473 w 16029365"/>
              <a:gd name="connsiteY5" fmla="*/ 12601215 h 13717715"/>
              <a:gd name="connsiteX6" fmla="*/ 11938951 w 16029365"/>
              <a:gd name="connsiteY6" fmla="*/ 13457639 h 13717715"/>
              <a:gd name="connsiteX7" fmla="*/ 12034141 w 16029365"/>
              <a:gd name="connsiteY7" fmla="*/ 13717715 h 13717715"/>
              <a:gd name="connsiteX8" fmla="*/ 1804065 w 16029365"/>
              <a:gd name="connsiteY8" fmla="*/ 13717715 h 13717715"/>
              <a:gd name="connsiteX9" fmla="*/ 1684123 w 16029365"/>
              <a:gd name="connsiteY9" fmla="*/ 13509115 h 13717715"/>
              <a:gd name="connsiteX10" fmla="*/ 0 w 16029365"/>
              <a:gd name="connsiteY10" fmla="*/ 6858001 h 13717715"/>
              <a:gd name="connsiteX11" fmla="*/ 1684123 w 16029365"/>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29365" h="13717715">
                <a:moveTo>
                  <a:pt x="1803080" y="0"/>
                </a:moveTo>
                <a:lnTo>
                  <a:pt x="16029365" y="0"/>
                </a:lnTo>
                <a:lnTo>
                  <a:pt x="16029365" y="10052973"/>
                </a:lnTo>
                <a:lnTo>
                  <a:pt x="15810499" y="9947540"/>
                </a:lnTo>
                <a:cubicBezTo>
                  <a:pt x="15465941" y="9801804"/>
                  <a:pt x="15087119" y="9721215"/>
                  <a:pt x="14689473" y="9721215"/>
                </a:cubicBezTo>
                <a:cubicBezTo>
                  <a:pt x="13098893" y="9721215"/>
                  <a:pt x="11809473" y="11010635"/>
                  <a:pt x="11809473" y="12601215"/>
                </a:cubicBezTo>
                <a:cubicBezTo>
                  <a:pt x="11809473" y="12899449"/>
                  <a:pt x="11854805" y="13187095"/>
                  <a:pt x="11938951" y="13457639"/>
                </a:cubicBezTo>
                <a:lnTo>
                  <a:pt x="12034141" y="13717715"/>
                </a:lnTo>
                <a:lnTo>
                  <a:pt x="1804065" y="13717715"/>
                </a:lnTo>
                <a:lnTo>
                  <a:pt x="1684123" y="13509115"/>
                </a:lnTo>
                <a:cubicBezTo>
                  <a:pt x="610081" y="11531984"/>
                  <a:pt x="0" y="9266238"/>
                  <a:pt x="0" y="6858001"/>
                </a:cubicBezTo>
                <a:cubicBezTo>
                  <a:pt x="0" y="4449765"/>
                  <a:pt x="610081" y="2184019"/>
                  <a:pt x="1684123"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487254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B5245EF7-BC40-FA41-B258-7FC0F4930B39}" type="datetime1">
              <a:rPr lang="nb-NO" smtClean="0"/>
              <a:t>2021-11-17</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23383702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8254AC61-614E-0D43-9568-486A110F6ED6}" type="datetime1">
              <a:rPr lang="nb-NO" smtClean="0"/>
              <a:t>2021-11-17</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48094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Forside lys">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472231" y="499563"/>
            <a:ext cx="3105590" cy="2308325"/>
          </a:xfrm>
        </p:spPr>
        <p:txBody>
          <a:bodyPr anchor="t">
            <a:normAutofit/>
          </a:bodyPr>
          <a:lstStyle>
            <a:lvl1pPr algn="l">
              <a:lnSpc>
                <a:spcPct val="100000"/>
              </a:lnSpc>
              <a:defRPr sz="3750" cap="all" baseline="0">
                <a:latin typeface="Red Hat Display Black" panose="02010A03040201060303" pitchFamily="2" charset="0"/>
              </a:defRPr>
            </a:lvl1pPr>
          </a:lstStyle>
          <a:p>
            <a:r>
              <a:rPr lang="nb-NO" dirty="0"/>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dirty="0"/>
              <a:t>Med en veldig fin og lang og innholdsrik  undertittel her nede</a:t>
            </a:r>
          </a:p>
        </p:txBody>
      </p:sp>
      <p:pic>
        <p:nvPicPr>
          <p:cNvPr id="11" name="Grafikk 10">
            <a:extLst>
              <a:ext uri="{FF2B5EF4-FFF2-40B4-BE49-F238E27FC236}">
                <a16:creationId xmlns:a16="http://schemas.microsoft.com/office/drawing/2014/main" id="{162F4A0D-27E8-4F02-B21D-B0ADAA629E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DE2E6A2C-A68D-4A34-9826-8C3CBA9F2583}"/>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62997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side">
    <p:bg>
      <p:bgPr>
        <a:solidFill>
          <a:schemeClr val="bg1"/>
        </a:solidFill>
        <a:effectLst/>
      </p:bgPr>
    </p:bg>
    <p:spTree>
      <p:nvGrpSpPr>
        <p:cNvPr id="1" name=""/>
        <p:cNvGrpSpPr/>
        <p:nvPr/>
      </p:nvGrpSpPr>
      <p:grpSpPr>
        <a:xfrm>
          <a:off x="0" y="0"/>
          <a:ext cx="0" cy="0"/>
          <a:chOff x="0" y="0"/>
          <a:chExt cx="0" cy="0"/>
        </a:xfrm>
      </p:grpSpPr>
      <p:sp>
        <p:nvSpPr>
          <p:cNvPr id="17" name="Plassholder for bilde 16">
            <a:extLst>
              <a:ext uri="{FF2B5EF4-FFF2-40B4-BE49-F238E27FC236}">
                <a16:creationId xmlns:a16="http://schemas.microsoft.com/office/drawing/2014/main" id="{2A19F1AA-EB78-474D-93A3-25A2246280B5}"/>
              </a:ext>
            </a:extLst>
          </p:cNvPr>
          <p:cNvSpPr>
            <a:spLocks noGrp="1"/>
          </p:cNvSpPr>
          <p:nvPr>
            <p:ph type="pic" sz="quarter" idx="13"/>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0" y="911364"/>
            <a:ext cx="2970565" cy="1558119"/>
          </a:xfrm>
        </p:spPr>
        <p:txBody>
          <a:bodyPr anchor="t">
            <a:normAutofit/>
          </a:bodyPr>
          <a:lstStyle>
            <a:lvl1pPr>
              <a:lnSpc>
                <a:spcPct val="100000"/>
              </a:lnSpc>
              <a:defRPr sz="3375">
                <a:latin typeface="Red Hat Display Black" panose="02010A03040201060303" pitchFamily="2" charset="0"/>
              </a:defRPr>
            </a:lvl1pPr>
          </a:lstStyle>
          <a:p>
            <a:r>
              <a:rPr lang="nb-NO" dirty="0"/>
              <a:t>Klikk for å redigere tittelstil</a:t>
            </a:r>
          </a:p>
        </p:txBody>
      </p:sp>
      <p:sp>
        <p:nvSpPr>
          <p:cNvPr id="3" name="Plassholder for tekst 2"/>
          <p:cNvSpPr>
            <a:spLocks noGrp="1"/>
          </p:cNvSpPr>
          <p:nvPr>
            <p:ph type="body" idx="1"/>
          </p:nvPr>
        </p:nvSpPr>
        <p:spPr>
          <a:xfrm>
            <a:off x="472590" y="3051382"/>
            <a:ext cx="2970565" cy="1038746"/>
          </a:xfrm>
        </p:spPr>
        <p:txBody>
          <a:bodyPr>
            <a:normAutofit/>
          </a:bodyPr>
          <a:lstStyle>
            <a:lvl1pPr marL="0" indent="0">
              <a:spcBef>
                <a:spcPts val="0"/>
              </a:spcBef>
              <a:buNone/>
              <a:defRPr sz="2250" b="1">
                <a:solidFill>
                  <a:schemeClr val="tx1"/>
                </a:solidFill>
                <a:latin typeface="Red Hat Display Black" panose="02010A03040201060303" pitchFamily="2" charset="0"/>
              </a:defRPr>
            </a:lvl1pPr>
            <a:lvl2pPr marL="342883"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3" indent="0">
              <a:buNone/>
              <a:defRPr sz="1200">
                <a:solidFill>
                  <a:schemeClr val="tx1">
                    <a:tint val="75000"/>
                  </a:schemeClr>
                </a:solidFill>
              </a:defRPr>
            </a:lvl9pPr>
          </a:lstStyle>
          <a:p>
            <a:pPr lvl="0"/>
            <a:r>
              <a:rPr lang="nb-NO" dirty="0"/>
              <a:t>Klikk for å redigere tekststiler i malen</a:t>
            </a:r>
          </a:p>
        </p:txBody>
      </p:sp>
      <p:sp>
        <p:nvSpPr>
          <p:cNvPr id="4" name="Plassholder for dato 3"/>
          <p:cNvSpPr>
            <a:spLocks noGrp="1"/>
          </p:cNvSpPr>
          <p:nvPr>
            <p:ph type="dt" sz="half" idx="10"/>
          </p:nvPr>
        </p:nvSpPr>
        <p:spPr/>
        <p:txBody>
          <a:bodyPr/>
          <a:lstStyle/>
          <a:p>
            <a:fld id="{7D827DF8-2E41-DB4E-9EDB-75BFADCF88F0}" type="datetime1">
              <a:rPr lang="nb-NO" smtClean="0"/>
              <a:t>2021-11-17</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14" name="Ellipse 13" hidden="1">
            <a:extLst>
              <a:ext uri="{FF2B5EF4-FFF2-40B4-BE49-F238E27FC236}">
                <a16:creationId xmlns:a16="http://schemas.microsoft.com/office/drawing/2014/main" id="{2A1B1E8D-A2BE-4281-B917-41233084EB3B}"/>
              </a:ext>
            </a:extLst>
          </p:cNvPr>
          <p:cNvSpPr/>
          <p:nvPr userDrawn="1"/>
        </p:nvSpPr>
        <p:spPr>
          <a:xfrm>
            <a:off x="-12803029" y="-6000750"/>
            <a:ext cx="17146116" cy="171450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3555363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EB948F3C-C8FC-FE4D-8F11-2D5BEF882D40}" type="datetime1">
              <a:rPr lang="nb-NO" smtClean="0"/>
              <a:t>2021-11-17</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1760658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tekst og bilde #1">
    <p:bg>
      <p:bgPr>
        <a:solidFill>
          <a:schemeClr val="bg1"/>
        </a:solidFill>
        <a:effectLst/>
      </p:bgPr>
    </p:bg>
    <p:spTree>
      <p:nvGrpSpPr>
        <p:cNvPr id="1" name=""/>
        <p:cNvGrpSpPr/>
        <p:nvPr/>
      </p:nvGrpSpPr>
      <p:grpSpPr>
        <a:xfrm>
          <a:off x="0" y="0"/>
          <a:ext cx="0" cy="0"/>
          <a:chOff x="0" y="0"/>
          <a:chExt cx="0" cy="0"/>
        </a:xfrm>
      </p:grpSpPr>
      <p:sp>
        <p:nvSpPr>
          <p:cNvPr id="8" name="Plassholder for bilde 7">
            <a:extLst>
              <a:ext uri="{FF2B5EF4-FFF2-40B4-BE49-F238E27FC236}">
                <a16:creationId xmlns:a16="http://schemas.microsoft.com/office/drawing/2014/main" id="{7920B70B-DC1B-49F8-A9D8-110C2B86518D}"/>
              </a:ext>
            </a:extLst>
          </p:cNvPr>
          <p:cNvSpPr>
            <a:spLocks noGrp="1"/>
          </p:cNvSpPr>
          <p:nvPr>
            <p:ph type="pic" sz="quarter" idx="14"/>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3416150" cy="627829"/>
          </a:xfrm>
        </p:spPr>
        <p:txBody>
          <a:bodyPr/>
          <a:lstStyle/>
          <a:p>
            <a:r>
              <a:rPr lang="nb-NO" dirty="0"/>
              <a:t>Klikk for å redigere tittelstil</a:t>
            </a:r>
          </a:p>
        </p:txBody>
      </p:sp>
      <p:sp>
        <p:nvSpPr>
          <p:cNvPr id="4" name="Plassholder for dato 3"/>
          <p:cNvSpPr>
            <a:spLocks noGrp="1"/>
          </p:cNvSpPr>
          <p:nvPr>
            <p:ph type="dt" sz="half" idx="10"/>
          </p:nvPr>
        </p:nvSpPr>
        <p:spPr/>
        <p:txBody>
          <a:bodyPr/>
          <a:lstStyle/>
          <a:p>
            <a:fld id="{970D2C00-FB5E-0341-99CC-EE33FEB8F384}" type="datetime1">
              <a:rPr lang="nb-NO" smtClean="0"/>
              <a:t>2021-11-17</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3A31540C-97E9-4920-B227-F8B9987194B0}"/>
              </a:ext>
            </a:extLst>
          </p:cNvPr>
          <p:cNvSpPr>
            <a:spLocks noGrp="1"/>
          </p:cNvSpPr>
          <p:nvPr>
            <p:ph type="body" sz="quarter" idx="13"/>
          </p:nvPr>
        </p:nvSpPr>
        <p:spPr>
          <a:xfrm>
            <a:off x="1053202" y="1714715"/>
            <a:ext cx="2835539" cy="2565321"/>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3688128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tel, tekst og bilde #2">
    <p:bg>
      <p:bgPr>
        <a:solidFill>
          <a:schemeClr val="bg1"/>
        </a:solidFill>
        <a:effectLst/>
      </p:bgPr>
    </p:bg>
    <p:spTree>
      <p:nvGrpSpPr>
        <p:cNvPr id="1" name=""/>
        <p:cNvGrpSpPr/>
        <p:nvPr/>
      </p:nvGrpSpPr>
      <p:grpSpPr>
        <a:xfrm>
          <a:off x="0" y="0"/>
          <a:ext cx="0" cy="0"/>
          <a:chOff x="0" y="0"/>
          <a:chExt cx="0" cy="0"/>
        </a:xfrm>
      </p:grpSpPr>
      <p:sp>
        <p:nvSpPr>
          <p:cNvPr id="10" name="Plassholder for bilde 9">
            <a:extLst>
              <a:ext uri="{FF2B5EF4-FFF2-40B4-BE49-F238E27FC236}">
                <a16:creationId xmlns:a16="http://schemas.microsoft.com/office/drawing/2014/main" id="{4493E88D-F498-487B-9AD2-F2BED2E3EFE0}"/>
              </a:ext>
            </a:extLst>
          </p:cNvPr>
          <p:cNvSpPr>
            <a:spLocks noGrp="1"/>
          </p:cNvSpPr>
          <p:nvPr>
            <p:ph type="pic" sz="quarter" idx="14"/>
          </p:nvPr>
        </p:nvSpPr>
        <p:spPr>
          <a:xfrm>
            <a:off x="5507760" y="0"/>
            <a:ext cx="3636241" cy="5144143"/>
          </a:xfrm>
          <a:custGeom>
            <a:avLst/>
            <a:gdLst>
              <a:gd name="connsiteX0" fmla="*/ 557 w 9696011"/>
              <a:gd name="connsiteY0" fmla="*/ 0 h 13717714"/>
              <a:gd name="connsiteX1" fmla="*/ 9696011 w 9696011"/>
              <a:gd name="connsiteY1" fmla="*/ 0 h 13717714"/>
              <a:gd name="connsiteX2" fmla="*/ 9696011 w 9696011"/>
              <a:gd name="connsiteY2" fmla="*/ 13717714 h 13717714"/>
              <a:gd name="connsiteX3" fmla="*/ 0 w 9696011"/>
              <a:gd name="connsiteY3" fmla="*/ 13717714 h 13717714"/>
              <a:gd name="connsiteX4" fmla="*/ 20081 w 9696011"/>
              <a:gd name="connsiteY4" fmla="*/ 13655864 h 13717714"/>
              <a:gd name="connsiteX5" fmla="*/ 1047821 w 9696011"/>
              <a:gd name="connsiteY5" fmla="*/ 6858000 h 13717714"/>
              <a:gd name="connsiteX6" fmla="*/ 20081 w 9696011"/>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96011" h="13717714">
                <a:moveTo>
                  <a:pt x="557" y="0"/>
                </a:moveTo>
                <a:lnTo>
                  <a:pt x="9696011" y="0"/>
                </a:lnTo>
                <a:lnTo>
                  <a:pt x="9696011" y="13717714"/>
                </a:lnTo>
                <a:lnTo>
                  <a:pt x="0" y="13717714"/>
                </a:lnTo>
                <a:lnTo>
                  <a:pt x="20081" y="13655864"/>
                </a:lnTo>
                <a:cubicBezTo>
                  <a:pt x="688005" y="11508420"/>
                  <a:pt x="1047821" y="9225230"/>
                  <a:pt x="1047821" y="6858000"/>
                </a:cubicBezTo>
                <a:cubicBezTo>
                  <a:pt x="1047821" y="4490770"/>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4901432"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DB253673-E263-D34F-92EC-612310245F7B}" type="datetime1">
              <a:rPr lang="nb-NO" smtClean="0"/>
              <a:t>2021-11-17</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ED3B2837-0134-428A-AC8E-FE3AE2534390}"/>
              </a:ext>
            </a:extLst>
          </p:cNvPr>
          <p:cNvSpPr>
            <a:spLocks noGrp="1"/>
          </p:cNvSpPr>
          <p:nvPr>
            <p:ph type="body" sz="quarter" idx="13"/>
          </p:nvPr>
        </p:nvSpPr>
        <p:spPr>
          <a:xfrm>
            <a:off x="1053201" y="1714715"/>
            <a:ext cx="4320821"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53430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tel, tekst og bilde #3">
    <p:bg>
      <p:bgPr>
        <a:solidFill>
          <a:schemeClr val="bg1"/>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D91C46C2-E472-4410-ADC3-4EFA7B7E87A5}"/>
              </a:ext>
            </a:extLst>
          </p:cNvPr>
          <p:cNvSpPr>
            <a:spLocks noGrp="1"/>
          </p:cNvSpPr>
          <p:nvPr>
            <p:ph type="pic" sz="quarter" idx="15"/>
          </p:nvPr>
        </p:nvSpPr>
        <p:spPr>
          <a:xfrm>
            <a:off x="6697273" y="0"/>
            <a:ext cx="2448015" cy="5144143"/>
          </a:xfrm>
          <a:custGeom>
            <a:avLst/>
            <a:gdLst>
              <a:gd name="connsiteX0" fmla="*/ 556 w 6527616"/>
              <a:gd name="connsiteY0" fmla="*/ 0 h 13717714"/>
              <a:gd name="connsiteX1" fmla="*/ 6527616 w 6527616"/>
              <a:gd name="connsiteY1" fmla="*/ 0 h 13717714"/>
              <a:gd name="connsiteX2" fmla="*/ 6527616 w 6527616"/>
              <a:gd name="connsiteY2" fmla="*/ 13717714 h 13717714"/>
              <a:gd name="connsiteX3" fmla="*/ 0 w 6527616"/>
              <a:gd name="connsiteY3" fmla="*/ 13717714 h 13717714"/>
              <a:gd name="connsiteX4" fmla="*/ 20080 w 6527616"/>
              <a:gd name="connsiteY4" fmla="*/ 13655864 h 13717714"/>
              <a:gd name="connsiteX5" fmla="*/ 1047820 w 6527616"/>
              <a:gd name="connsiteY5" fmla="*/ 6858001 h 13717714"/>
              <a:gd name="connsiteX6" fmla="*/ 20080 w 6527616"/>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27616" h="13717714">
                <a:moveTo>
                  <a:pt x="556" y="0"/>
                </a:moveTo>
                <a:lnTo>
                  <a:pt x="6527616" y="0"/>
                </a:lnTo>
                <a:lnTo>
                  <a:pt x="6527616" y="13717714"/>
                </a:lnTo>
                <a:lnTo>
                  <a:pt x="0" y="13717714"/>
                </a:lnTo>
                <a:lnTo>
                  <a:pt x="20080" y="13655864"/>
                </a:lnTo>
                <a:cubicBezTo>
                  <a:pt x="688004" y="11508420"/>
                  <a:pt x="1047820" y="9225230"/>
                  <a:pt x="1047820" y="6858001"/>
                </a:cubicBezTo>
                <a:cubicBezTo>
                  <a:pt x="1047820" y="4490770"/>
                  <a:pt x="688004" y="2207578"/>
                  <a:pt x="20080"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5711586"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24328CCD-CBFE-594B-845F-03F4A1A8464B}" type="datetime1">
              <a:rPr lang="nb-NO" smtClean="0"/>
              <a:t>2021-11-17</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872341E5-4969-42AC-BC83-4857F4BA9D4F}"/>
              </a:ext>
            </a:extLst>
          </p:cNvPr>
          <p:cNvSpPr>
            <a:spLocks noGrp="1"/>
          </p:cNvSpPr>
          <p:nvPr>
            <p:ph type="body" sz="quarter" idx="13"/>
          </p:nvPr>
        </p:nvSpPr>
        <p:spPr>
          <a:xfrm>
            <a:off x="1053201" y="3333953"/>
            <a:ext cx="5130976" cy="1039472"/>
          </a:xfrm>
          <a:prstGeom prst="roundRect">
            <a:avLst>
              <a:gd name="adj" fmla="val 50000"/>
            </a:avLst>
          </a:prstGeom>
          <a:ln w="12700">
            <a:solidFill>
              <a:schemeClr val="accent1"/>
            </a:solidFill>
          </a:ln>
        </p:spPr>
        <p:txBody>
          <a:bodyPr lIns="936000" tIns="180000" rIns="936000" bIns="180000" anchor="ctr"/>
          <a:lstStyle>
            <a:lvl1pPr marL="0" indent="0" algn="l">
              <a:spcBef>
                <a:spcPts val="0"/>
              </a:spcBef>
              <a:buNone/>
              <a:defRPr/>
            </a:lvl1pPr>
          </a:lstStyle>
          <a:p>
            <a:pPr lvl="0"/>
            <a:endParaRPr lang="nb-NO" dirty="0"/>
          </a:p>
        </p:txBody>
      </p:sp>
      <p:sp>
        <p:nvSpPr>
          <p:cNvPr id="8" name="Plassholder for tekst 7">
            <a:extLst>
              <a:ext uri="{FF2B5EF4-FFF2-40B4-BE49-F238E27FC236}">
                <a16:creationId xmlns:a16="http://schemas.microsoft.com/office/drawing/2014/main" id="{3221FC5F-D2BE-406E-8E7E-DC8EAC83DF57}"/>
              </a:ext>
            </a:extLst>
          </p:cNvPr>
          <p:cNvSpPr>
            <a:spLocks noGrp="1"/>
          </p:cNvSpPr>
          <p:nvPr>
            <p:ph type="body" sz="quarter" idx="14"/>
          </p:nvPr>
        </p:nvSpPr>
        <p:spPr>
          <a:xfrm>
            <a:off x="1053201" y="1714715"/>
            <a:ext cx="5130976" cy="1485186"/>
          </a:xfrm>
          <a:prstGeom prst="rect">
            <a:avLst/>
          </a:prstGeom>
        </p:spPr>
        <p:txBody>
          <a:bodyPr lIns="0" tIns="0" rIns="0" bIns="0"/>
          <a:lstStyle>
            <a:lvl1pPr>
              <a:defRPr sz="1350"/>
            </a:lvl1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866534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1053201" y="1579698"/>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928437" y="1579698"/>
            <a:ext cx="3308126" cy="2700338"/>
          </a:xfrm>
        </p:spPr>
        <p:txBody>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5" name="Plassholder for dato 4"/>
          <p:cNvSpPr>
            <a:spLocks noGrp="1"/>
          </p:cNvSpPr>
          <p:nvPr>
            <p:ph type="dt" sz="half" idx="10"/>
          </p:nvPr>
        </p:nvSpPr>
        <p:spPr/>
        <p:txBody>
          <a:bodyPr/>
          <a:lstStyle/>
          <a:p>
            <a:fld id="{55136B4A-BB4C-4340-B3EE-EC82E4A24BC5}" type="datetime1">
              <a:rPr lang="nb-NO" smtClean="0"/>
              <a:t>2021-11-17</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3767018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72591" y="405051"/>
            <a:ext cx="7763972" cy="627829"/>
          </a:xfrm>
          <a:prstGeom prst="rect">
            <a:avLst/>
          </a:prstGeom>
        </p:spPr>
        <p:txBody>
          <a:bodyPr vert="horz" lIns="0" tIns="0" rIns="0" bIns="0" rtlCol="0" anchor="b" anchorCtr="0">
            <a:normAutofit/>
          </a:bodyPr>
          <a:lstStyle/>
          <a:p>
            <a:r>
              <a:rPr lang="nb-NO" dirty="0"/>
              <a:t>Klikk for å redigere tittelstil</a:t>
            </a:r>
          </a:p>
        </p:txBody>
      </p:sp>
      <p:sp>
        <p:nvSpPr>
          <p:cNvPr id="3" name="Plassholder for tekst 2"/>
          <p:cNvSpPr>
            <a:spLocks noGrp="1"/>
          </p:cNvSpPr>
          <p:nvPr>
            <p:ph type="body" idx="1"/>
          </p:nvPr>
        </p:nvSpPr>
        <p:spPr>
          <a:xfrm>
            <a:off x="1053201" y="1579698"/>
            <a:ext cx="7183366" cy="2700338"/>
          </a:xfrm>
          <a:prstGeom prst="rect">
            <a:avLst/>
          </a:prstGeom>
        </p:spPr>
        <p:txBody>
          <a:bodyPr vert="horz" lIns="0" tIns="0" rIns="0" bIns="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2"/>
          </p:nvPr>
        </p:nvSpPr>
        <p:spPr>
          <a:xfrm>
            <a:off x="7237091" y="4806601"/>
            <a:ext cx="742548" cy="138500"/>
          </a:xfrm>
          <a:prstGeom prst="rect">
            <a:avLst/>
          </a:prstGeom>
        </p:spPr>
        <p:txBody>
          <a:bodyPr vert="horz" lIns="0" tIns="0" rIns="0" bIns="0" rtlCol="0" anchor="ctr">
            <a:normAutofit/>
          </a:bodyPr>
          <a:lstStyle>
            <a:lvl1pPr algn="l">
              <a:defRPr sz="900">
                <a:solidFill>
                  <a:schemeClr val="dk1"/>
                </a:solidFill>
              </a:defRPr>
            </a:lvl1pPr>
          </a:lstStyle>
          <a:p>
            <a:fld id="{B5CC4C76-B733-9148-8718-C897427CB1E6}" type="datetime1">
              <a:rPr lang="nb-NO" smtClean="0"/>
              <a:t>2021-11-17</a:t>
            </a:fld>
            <a:endParaRPr lang="nb-NO" dirty="0"/>
          </a:p>
        </p:txBody>
      </p:sp>
      <p:sp>
        <p:nvSpPr>
          <p:cNvPr id="5" name="Plassholder for bunntekst 4"/>
          <p:cNvSpPr>
            <a:spLocks noGrp="1"/>
          </p:cNvSpPr>
          <p:nvPr>
            <p:ph type="ftr" sz="quarter" idx="3"/>
          </p:nvPr>
        </p:nvSpPr>
        <p:spPr>
          <a:xfrm>
            <a:off x="2092898" y="4806601"/>
            <a:ext cx="4731470" cy="138500"/>
          </a:xfrm>
          <a:prstGeom prst="rect">
            <a:avLst/>
          </a:prstGeom>
        </p:spPr>
        <p:txBody>
          <a:bodyPr vert="horz" lIns="0" tIns="0" rIns="0" bIns="0" rtlCol="0" anchor="ctr">
            <a:normAutofit/>
          </a:bodyPr>
          <a:lstStyle>
            <a:lvl1pPr algn="l">
              <a:defRPr sz="900">
                <a:solidFill>
                  <a:schemeClr val="dk1"/>
                </a:solidFill>
              </a:defRPr>
            </a:lvl1pPr>
          </a:lstStyle>
          <a:p>
            <a:endParaRPr lang="nb-NO" dirty="0"/>
          </a:p>
        </p:txBody>
      </p:sp>
      <p:sp>
        <p:nvSpPr>
          <p:cNvPr id="6" name="Plassholder for lysbildenummer 5"/>
          <p:cNvSpPr>
            <a:spLocks noGrp="1"/>
          </p:cNvSpPr>
          <p:nvPr>
            <p:ph type="sldNum" sz="quarter" idx="4"/>
          </p:nvPr>
        </p:nvSpPr>
        <p:spPr>
          <a:xfrm>
            <a:off x="8526646" y="4806601"/>
            <a:ext cx="231608" cy="138500"/>
          </a:xfrm>
          <a:prstGeom prst="rect">
            <a:avLst/>
          </a:prstGeom>
        </p:spPr>
        <p:txBody>
          <a:bodyPr vert="horz" lIns="0" tIns="0" rIns="0" bIns="0" rtlCol="0" anchor="ctr">
            <a:normAutofit/>
          </a:bodyPr>
          <a:lstStyle>
            <a:lvl1pPr algn="r">
              <a:defRPr sz="900">
                <a:solidFill>
                  <a:schemeClr val="dk1"/>
                </a:solidFill>
              </a:defRPr>
            </a:lvl1pPr>
          </a:lstStyle>
          <a:p>
            <a:fld id="{5751DFAA-887F-4071-8EAD-E8CA316FCF06}" type="slidenum">
              <a:rPr lang="nb-NO" smtClean="0"/>
              <a:pPr/>
              <a:t>‹#›</a:t>
            </a:fld>
            <a:endParaRPr lang="nb-NO" dirty="0"/>
          </a:p>
        </p:txBody>
      </p:sp>
      <p:pic>
        <p:nvPicPr>
          <p:cNvPr id="8" name="Grafikk 7">
            <a:extLst>
              <a:ext uri="{FF2B5EF4-FFF2-40B4-BE49-F238E27FC236}">
                <a16:creationId xmlns:a16="http://schemas.microsoft.com/office/drawing/2014/main" id="{36643E82-6BD8-435D-89F3-1BEA6382B9D6}"/>
              </a:ext>
            </a:extLst>
          </p:cNvPr>
          <p:cNvPicPr>
            <a:picLocks noChangeAspect="1"/>
          </p:cNvPicPr>
          <p:nvPr userDrawn="1"/>
        </p:nvPicPr>
        <p:blipFill>
          <a:blip r:embed="rId25">
            <a:extLst>
              <a:ext uri="{96DAC541-7B7A-43D3-8B79-37D633B846F1}">
                <asvg:svgBlip xmlns:asvg="http://schemas.microsoft.com/office/drawing/2016/SVG/main" r:embed="rId26"/>
              </a:ext>
            </a:extLst>
          </a:blip>
          <a:stretch>
            <a:fillRect/>
          </a:stretch>
        </p:blipFill>
        <p:spPr>
          <a:xfrm>
            <a:off x="472591" y="4779598"/>
            <a:ext cx="167411" cy="167400"/>
          </a:xfrm>
          <a:prstGeom prst="rect">
            <a:avLst/>
          </a:prstGeom>
        </p:spPr>
      </p:pic>
    </p:spTree>
    <p:extLst>
      <p:ext uri="{BB962C8B-B14F-4D97-AF65-F5344CB8AC3E}">
        <p14:creationId xmlns:p14="http://schemas.microsoft.com/office/powerpoint/2010/main" val="102506781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 id="2147483691" r:id="rId18"/>
    <p:sldLayoutId id="2147483692" r:id="rId19"/>
    <p:sldLayoutId id="2147483693" r:id="rId20"/>
    <p:sldLayoutId id="2147483694" r:id="rId21"/>
    <p:sldLayoutId id="2147483695" r:id="rId22"/>
    <p:sldLayoutId id="2147483696" r:id="rId23"/>
  </p:sldLayoutIdLst>
  <p:hf sldNum="0" hdr="0" dt="0"/>
  <p:txStyles>
    <p:titleStyle>
      <a:lvl1pPr algn="l" defTabSz="685766" rtl="0" eaLnBrk="1" latinLnBrk="0" hangingPunct="1">
        <a:lnSpc>
          <a:spcPct val="90000"/>
        </a:lnSpc>
        <a:spcBef>
          <a:spcPct val="0"/>
        </a:spcBef>
        <a:buNone/>
        <a:defRPr sz="2250" b="1" kern="1200">
          <a:solidFill>
            <a:schemeClr val="tx1"/>
          </a:solidFill>
          <a:latin typeface="+mj-lt"/>
          <a:ea typeface="+mj-ea"/>
          <a:cs typeface="+mj-cs"/>
        </a:defRPr>
      </a:lvl1pPr>
    </p:titleStyle>
    <p:bodyStyle>
      <a:lvl1pPr marL="94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1pPr>
      <a:lvl2pPr marL="189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2pPr>
      <a:lvl3pPr marL="283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3pPr>
      <a:lvl4pPr marL="378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4pPr>
      <a:lvl5pPr marL="472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b-NO"/>
      </a:defPPr>
      <a:lvl1pPr marL="0" algn="l" defTabSz="685766" rtl="0" eaLnBrk="1" latinLnBrk="0" hangingPunct="1">
        <a:defRPr sz="1350" kern="1200">
          <a:solidFill>
            <a:schemeClr val="tx1"/>
          </a:solidFill>
          <a:latin typeface="+mn-lt"/>
          <a:ea typeface="+mn-ea"/>
          <a:cs typeface="+mn-cs"/>
        </a:defRPr>
      </a:lvl1pPr>
      <a:lvl2pPr marL="342883"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3" algn="l" defTabSz="68576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ssholder for bilde 3" descr="Et bilde som inneholder vegg, innendørs, bygning, tak&#10;&#10;Automatisk generert beskrivelse">
            <a:extLst>
              <a:ext uri="{FF2B5EF4-FFF2-40B4-BE49-F238E27FC236}">
                <a16:creationId xmlns:a16="http://schemas.microsoft.com/office/drawing/2014/main" id="{2479C960-F610-4825-8A2B-DBB56FC17861}"/>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t="28000" b="28000"/>
          <a:stretch>
            <a:fillRect/>
          </a:stretch>
        </p:blipFill>
        <p:spPr>
          <a:xfrm>
            <a:off x="5986463" y="998924"/>
            <a:ext cx="2851150" cy="1833486"/>
          </a:xfrm>
        </p:spPr>
      </p:pic>
      <p:sp>
        <p:nvSpPr>
          <p:cNvPr id="2" name="Tittel 1">
            <a:extLst>
              <a:ext uri="{FF2B5EF4-FFF2-40B4-BE49-F238E27FC236}">
                <a16:creationId xmlns:a16="http://schemas.microsoft.com/office/drawing/2014/main" id="{093B2461-9510-46B3-8D5C-42F0E31EF96B}"/>
              </a:ext>
            </a:extLst>
          </p:cNvPr>
          <p:cNvSpPr>
            <a:spLocks noGrp="1"/>
          </p:cNvSpPr>
          <p:nvPr>
            <p:ph type="title"/>
          </p:nvPr>
        </p:nvSpPr>
        <p:spPr>
          <a:xfrm>
            <a:off x="472590" y="455135"/>
            <a:ext cx="7372697" cy="414661"/>
          </a:xfrm>
        </p:spPr>
        <p:txBody>
          <a:bodyPr>
            <a:normAutofit/>
          </a:bodyPr>
          <a:lstStyle/>
          <a:p>
            <a:r>
              <a:rPr lang="nb-NO" dirty="0"/>
              <a:t>Læringsark</a:t>
            </a:r>
          </a:p>
        </p:txBody>
      </p:sp>
      <p:graphicFrame>
        <p:nvGraphicFramePr>
          <p:cNvPr id="6" name="Plassholder for innhold 10">
            <a:extLst>
              <a:ext uri="{FF2B5EF4-FFF2-40B4-BE49-F238E27FC236}">
                <a16:creationId xmlns:a16="http://schemas.microsoft.com/office/drawing/2014/main" id="{7C9E829E-CD53-9147-A035-47F021DC1DF2}"/>
              </a:ext>
            </a:extLst>
          </p:cNvPr>
          <p:cNvGraphicFramePr>
            <a:graphicFrameLocks/>
          </p:cNvGraphicFramePr>
          <p:nvPr>
            <p:extLst>
              <p:ext uri="{D42A27DB-BD31-4B8C-83A1-F6EECF244321}">
                <p14:modId xmlns:p14="http://schemas.microsoft.com/office/powerpoint/2010/main" val="597213974"/>
              </p:ext>
            </p:extLst>
          </p:nvPr>
        </p:nvGraphicFramePr>
        <p:xfrm>
          <a:off x="477366" y="998924"/>
          <a:ext cx="5201914" cy="4095945"/>
        </p:xfrm>
        <a:graphic>
          <a:graphicData uri="http://schemas.openxmlformats.org/drawingml/2006/table">
            <a:tbl>
              <a:tblPr firstRow="1" bandRow="1">
                <a:tableStyleId>{073A0DAA-6AF3-43AB-8588-CEC1D06C72B9}</a:tableStyleId>
              </a:tblPr>
              <a:tblGrid>
                <a:gridCol w="1164702">
                  <a:extLst>
                    <a:ext uri="{9D8B030D-6E8A-4147-A177-3AD203B41FA5}">
                      <a16:colId xmlns:a16="http://schemas.microsoft.com/office/drawing/2014/main" val="164756930"/>
                    </a:ext>
                  </a:extLst>
                </a:gridCol>
                <a:gridCol w="4037212">
                  <a:extLst>
                    <a:ext uri="{9D8B030D-6E8A-4147-A177-3AD203B41FA5}">
                      <a16:colId xmlns:a16="http://schemas.microsoft.com/office/drawing/2014/main" val="1318607463"/>
                    </a:ext>
                  </a:extLst>
                </a:gridCol>
              </a:tblGrid>
              <a:tr h="454013">
                <a:tc gridSpan="2">
                  <a:txBody>
                    <a:bodyPr/>
                    <a:lstStyle/>
                    <a:p>
                      <a:r>
                        <a:rPr lang="nb-NO" sz="1000" b="1" kern="1200" dirty="0">
                          <a:solidFill>
                            <a:schemeClr val="lt1"/>
                          </a:solidFill>
                          <a:latin typeface="+mn-lt"/>
                          <a:ea typeface="+mn-ea"/>
                          <a:cs typeface="+mn-cs"/>
                        </a:rPr>
                        <a:t>19.10.2021 – Lavspenningstavle veltet ved inntransport – Brudd i ryggvirvel</a:t>
                      </a:r>
                    </a:p>
                  </a:txBody>
                  <a:tcPr marL="68580" marR="68580" marT="34290" marB="34290" anchor="ctr"/>
                </a:tc>
                <a:tc hMerge="1">
                  <a:txBody>
                    <a:bodyPr/>
                    <a:lstStyle/>
                    <a:p>
                      <a:endParaRPr lang="nb-NO" dirty="0"/>
                    </a:p>
                  </a:txBody>
                  <a:tcPr/>
                </a:tc>
                <a:extLst>
                  <a:ext uri="{0D108BD9-81ED-4DB2-BD59-A6C34878D82A}">
                    <a16:rowId xmlns:a16="http://schemas.microsoft.com/office/drawing/2014/main" val="4084160748"/>
                  </a:ext>
                </a:extLst>
              </a:tr>
              <a:tr h="1315702">
                <a:tc>
                  <a:txBody>
                    <a:bodyPr/>
                    <a:lstStyle/>
                    <a:p>
                      <a:r>
                        <a:rPr lang="nb-NO" sz="1200" dirty="0"/>
                        <a:t>Hva</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kern="1200" dirty="0">
                          <a:latin typeface="Red Hat Text" panose="02010503040201060303" pitchFamily="2" charset="77"/>
                        </a:rPr>
                        <a:t>Plassering av ny lavspenningstavle  i nettstasjon. Det ble benyttet et «rullespett» for å løfte opp tavlen i den ene enden for å frigjøre en av pallene tavlen sto på. Tavlen tok overbalanse og veltet inn mot høyspenningsbryterne. Tilskadekommet lærling fikk tavlen delvis over seg. Lærlingen dro hjem etter hendelsen, litt redusert men tilsynelatende uskadet. Dagen etter oppsøkte lærlingen lege og det ble etter hvert påvist et brudd i ryggen.</a:t>
                      </a:r>
                    </a:p>
                    <a:p>
                      <a:endParaRPr lang="nb-NO" sz="1000" b="0" i="0" dirty="0">
                        <a:latin typeface="Red Hat Text" panose="02010503040201060303" pitchFamily="2" charset="77"/>
                      </a:endParaRPr>
                    </a:p>
                  </a:txBody>
                  <a:tcPr marL="68580" marR="68580" marT="34290" marB="34290"/>
                </a:tc>
                <a:extLst>
                  <a:ext uri="{0D108BD9-81ED-4DB2-BD59-A6C34878D82A}">
                    <a16:rowId xmlns:a16="http://schemas.microsoft.com/office/drawing/2014/main" val="641974045"/>
                  </a:ext>
                </a:extLst>
              </a:tr>
              <a:tr h="1004294">
                <a:tc>
                  <a:txBody>
                    <a:bodyPr/>
                    <a:lstStyle/>
                    <a:p>
                      <a:r>
                        <a:rPr lang="nb-NO" sz="1200" dirty="0"/>
                        <a:t>Årsak(er)</a:t>
                      </a:r>
                    </a:p>
                  </a:txBody>
                  <a:tcPr marL="68580" marR="68580" marT="34290" marB="34290"/>
                </a:tc>
                <a:tc>
                  <a:txBody>
                    <a:bodyPr/>
                    <a:lstStyle/>
                    <a:p>
                      <a:r>
                        <a:rPr lang="nb-NO" sz="1000" b="0" i="0" dirty="0">
                          <a:latin typeface="Red Hat Text" panose="02010503040201060303" pitchFamily="2" charset="77"/>
                        </a:rPr>
                        <a:t>Valgt feil arbeidsmetode etter forhold som størrelse og vekt på tavle samt stedlige forhold i nettstasjonen.</a:t>
                      </a:r>
                    </a:p>
                    <a:p>
                      <a:r>
                        <a:rPr lang="nb-NO" sz="1000" b="0" i="0" dirty="0">
                          <a:latin typeface="Red Hat Text" panose="02010503040201060303" pitchFamily="2" charset="77"/>
                        </a:rPr>
                        <a:t>Det burde vært 1-2 personer i tillegg til montør og lærling når valgt metode ble benyttet. Ekstra sikring mot velt skulle uansett vært etablert.</a:t>
                      </a:r>
                    </a:p>
                    <a:p>
                      <a:r>
                        <a:rPr lang="nb-NO" sz="1000" b="0" i="0" dirty="0">
                          <a:latin typeface="Red Hat Text" panose="02010503040201060303" pitchFamily="2" charset="77"/>
                        </a:rPr>
                        <a:t>Risikoforhold beskrevet i Sja,  men ikke hensyntatt.</a:t>
                      </a:r>
                    </a:p>
                  </a:txBody>
                  <a:tcPr marL="68580" marR="68580" marT="34290" marB="34290"/>
                </a:tc>
                <a:extLst>
                  <a:ext uri="{0D108BD9-81ED-4DB2-BD59-A6C34878D82A}">
                    <a16:rowId xmlns:a16="http://schemas.microsoft.com/office/drawing/2014/main" val="350104361"/>
                  </a:ext>
                </a:extLst>
              </a:tr>
              <a:tr h="692885">
                <a:tc>
                  <a:txBody>
                    <a:bodyPr/>
                    <a:lstStyle/>
                    <a:p>
                      <a:r>
                        <a:rPr lang="nb-NO" sz="1200" dirty="0"/>
                        <a:t>Konsekvens</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noProof="0" dirty="0">
                          <a:latin typeface="Red Hat Text" panose="02010503040201060303" pitchFamily="2" charset="77"/>
                        </a:rPr>
                        <a:t>Alvorlig: Brudd i en ryggvirvel</a:t>
                      </a:r>
                      <a:r>
                        <a:rPr lang="nb-NO" sz="1000" b="0" i="0" noProof="0">
                          <a:latin typeface="Red Hat Text" panose="02010503040201060303" pitchFamily="2" charset="77"/>
                        </a:rPr>
                        <a:t>, det </a:t>
                      </a:r>
                      <a:r>
                        <a:rPr lang="nb-NO" sz="1000" b="0" i="0" noProof="0" dirty="0">
                          <a:latin typeface="Red Hat Text" panose="02010503040201060303" pitchFamily="2" charset="77"/>
                        </a:rPr>
                        <a:t>ble operert inn en støtteplate. </a:t>
                      </a:r>
                    </a:p>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noProof="0" dirty="0">
                          <a:latin typeface="Red Hat Text" panose="02010503040201060303" pitchFamily="2" charset="77"/>
                        </a:rPr>
                        <a:t>Lærlingen ble sykmeldt en periode, for at bruddet skulle gro.</a:t>
                      </a:r>
                    </a:p>
                    <a:p>
                      <a:endParaRPr lang="nb-NO" sz="1000" b="0" i="0" dirty="0">
                        <a:latin typeface="Red Hat Text" panose="02010503040201060303" pitchFamily="2" charset="77"/>
                      </a:endParaRPr>
                    </a:p>
                  </a:txBody>
                  <a:tcPr marL="68580" marR="68580" marT="34290" marB="34290"/>
                </a:tc>
                <a:extLst>
                  <a:ext uri="{0D108BD9-81ED-4DB2-BD59-A6C34878D82A}">
                    <a16:rowId xmlns:a16="http://schemas.microsoft.com/office/drawing/2014/main" val="4066210839"/>
                  </a:ext>
                </a:extLst>
              </a:tr>
              <a:tr h="629051">
                <a:tc>
                  <a:txBody>
                    <a:bodyPr/>
                    <a:lstStyle/>
                    <a:p>
                      <a:r>
                        <a:rPr lang="nb-NO" sz="1200" dirty="0"/>
                        <a:t>Potensiale</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u="none" strike="noStrike" noProof="0" dirty="0">
                          <a:latin typeface="Red Hat Text" panose="02010503040201060303" pitchFamily="2" charset="77"/>
                        </a:rPr>
                        <a:t>Alvorligere bruddskader og mulighet for varige men, med større eller mindre grad av invaliditet.</a:t>
                      </a:r>
                      <a:endParaRPr lang="nb-NO" sz="1000" b="0" i="0" noProof="0" dirty="0">
                        <a:latin typeface="Red Hat Text" panose="02010503040201060303" pitchFamily="2" charset="77"/>
                        <a:cs typeface="Arial" panose="020B0604020202020204" pitchFamily="34" charset="0"/>
                      </a:endParaRPr>
                    </a:p>
                  </a:txBody>
                  <a:tcPr marL="68580" marR="68580" marT="34290" marB="34290"/>
                </a:tc>
                <a:extLst>
                  <a:ext uri="{0D108BD9-81ED-4DB2-BD59-A6C34878D82A}">
                    <a16:rowId xmlns:a16="http://schemas.microsoft.com/office/drawing/2014/main" val="2818178215"/>
                  </a:ext>
                </a:extLst>
              </a:tr>
            </a:tbl>
          </a:graphicData>
        </a:graphic>
      </p:graphicFrame>
      <p:sp>
        <p:nvSpPr>
          <p:cNvPr id="7" name="Plassholder for bunntekst 6">
            <a:extLst>
              <a:ext uri="{FF2B5EF4-FFF2-40B4-BE49-F238E27FC236}">
                <a16:creationId xmlns:a16="http://schemas.microsoft.com/office/drawing/2014/main" id="{390954B9-808C-1649-AA9B-AD05571CDE77}"/>
              </a:ext>
            </a:extLst>
          </p:cNvPr>
          <p:cNvSpPr>
            <a:spLocks noGrp="1"/>
          </p:cNvSpPr>
          <p:nvPr>
            <p:ph type="ftr" sz="quarter" idx="11"/>
          </p:nvPr>
        </p:nvSpPr>
        <p:spPr>
          <a:xfrm>
            <a:off x="472591" y="187507"/>
            <a:ext cx="4731470" cy="138500"/>
          </a:xfrm>
        </p:spPr>
        <p:txBody>
          <a:bodyPr>
            <a:normAutofit/>
          </a:bodyPr>
          <a:lstStyle/>
          <a:p>
            <a:r>
              <a:rPr lang="nb-NO" sz="825" dirty="0">
                <a:solidFill>
                  <a:prstClr val="white">
                    <a:lumMod val="50000"/>
                  </a:prstClr>
                </a:solidFill>
                <a:latin typeface="Red Hat Text" panose="02010503040201060303" pitchFamily="2" charset="77"/>
              </a:rPr>
              <a:t>RUH ID: 28871</a:t>
            </a:r>
          </a:p>
        </p:txBody>
      </p:sp>
      <p:graphicFrame>
        <p:nvGraphicFramePr>
          <p:cNvPr id="8" name="Tabell 7">
            <a:extLst>
              <a:ext uri="{FF2B5EF4-FFF2-40B4-BE49-F238E27FC236}">
                <a16:creationId xmlns:a16="http://schemas.microsoft.com/office/drawing/2014/main" id="{9A7836F5-DA16-D742-81B8-273E5FA233B4}"/>
              </a:ext>
            </a:extLst>
          </p:cNvPr>
          <p:cNvGraphicFramePr>
            <a:graphicFrameLocks noGrp="1"/>
          </p:cNvGraphicFramePr>
          <p:nvPr>
            <p:extLst>
              <p:ext uri="{D42A27DB-BD31-4B8C-83A1-F6EECF244321}">
                <p14:modId xmlns:p14="http://schemas.microsoft.com/office/powerpoint/2010/main" val="2769063785"/>
              </p:ext>
            </p:extLst>
          </p:nvPr>
        </p:nvGraphicFramePr>
        <p:xfrm>
          <a:off x="5985970" y="2886616"/>
          <a:ext cx="2851643" cy="2050696"/>
        </p:xfrm>
        <a:graphic>
          <a:graphicData uri="http://schemas.openxmlformats.org/drawingml/2006/table">
            <a:tbl>
              <a:tblPr firstRow="1" bandRow="1">
                <a:tableStyleId>{5C22544A-7EE6-4342-B048-85BDC9FD1C3A}</a:tableStyleId>
              </a:tblPr>
              <a:tblGrid>
                <a:gridCol w="2851643">
                  <a:extLst>
                    <a:ext uri="{9D8B030D-6E8A-4147-A177-3AD203B41FA5}">
                      <a16:colId xmlns:a16="http://schemas.microsoft.com/office/drawing/2014/main" val="2764255887"/>
                    </a:ext>
                  </a:extLst>
                </a:gridCol>
              </a:tblGrid>
              <a:tr h="336196">
                <a:tc>
                  <a:txBody>
                    <a:bodyPr/>
                    <a:lstStyle/>
                    <a:p>
                      <a:r>
                        <a:rPr lang="nb-NO" sz="1200" dirty="0"/>
                        <a:t>Læringspunkter</a:t>
                      </a:r>
                    </a:p>
                  </a:txBody>
                  <a:tcPr marL="68580" marR="68580" marT="34290" marB="34290" anchor="ctr"/>
                </a:tc>
                <a:extLst>
                  <a:ext uri="{0D108BD9-81ED-4DB2-BD59-A6C34878D82A}">
                    <a16:rowId xmlns:a16="http://schemas.microsoft.com/office/drawing/2014/main" val="1233428950"/>
                  </a:ext>
                </a:extLst>
              </a:tr>
              <a:tr h="1464030">
                <a:tc>
                  <a:txBody>
                    <a:bodyPr/>
                    <a:lstStyle/>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900" b="0" i="0" kern="1200" dirty="0">
                          <a:solidFill>
                            <a:schemeClr val="dk1"/>
                          </a:solidFill>
                          <a:latin typeface="Red Hat Text" panose="02010503040201060303" pitchFamily="2" charset="77"/>
                          <a:ea typeface="+mn-ea"/>
                          <a:cs typeface="Arial"/>
                        </a:rPr>
                        <a:t>Hensynta beskrevne risikoforhold i Sja med god vurdering og inkluder alle i arbeidslaget, selv om det er gjentagende arbeid, er det alltid varierende forhold å ta  hensyn til.</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900" b="0" i="0" kern="1200" dirty="0">
                          <a:solidFill>
                            <a:schemeClr val="dk1"/>
                          </a:solidFill>
                          <a:latin typeface="Red Hat Text" panose="02010503040201060303" pitchFamily="2" charset="77"/>
                          <a:ea typeface="+mn-ea"/>
                          <a:cs typeface="Arial"/>
                        </a:rPr>
                        <a:t>Alltid ekstra barriere for å sikre når tunge /store kolli skal flyttes/plasseres.</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900" b="0" i="0" kern="1200" dirty="0">
                          <a:solidFill>
                            <a:schemeClr val="dk1"/>
                          </a:solidFill>
                          <a:latin typeface="Red Hat Text" panose="02010503040201060303" pitchFamily="2" charset="77"/>
                          <a:ea typeface="+mn-ea"/>
                          <a:cs typeface="Arial"/>
                        </a:rPr>
                        <a:t>Spesiell oppmerksomhet på kolli med høyt tyngdepunkt og usikkert balansepunkt.</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900" b="0" i="0" kern="1200" dirty="0">
                          <a:solidFill>
                            <a:schemeClr val="dk1"/>
                          </a:solidFill>
                          <a:latin typeface="Red Hat Text" panose="02010503040201060303" pitchFamily="2" charset="77"/>
                          <a:ea typeface="+mn-ea"/>
                          <a:cs typeface="Arial"/>
                        </a:rPr>
                        <a:t>Risiko for personskade skal vektes høyere enn overskridelse av utkoblingstid, men god planlegging er avgjørende for sikkerheten og tidsbruk</a:t>
                      </a:r>
                    </a:p>
                  </a:txBody>
                  <a:tcPr marL="68580" marR="68580" marT="34290" marB="34290"/>
                </a:tc>
                <a:extLst>
                  <a:ext uri="{0D108BD9-81ED-4DB2-BD59-A6C34878D82A}">
                    <a16:rowId xmlns:a16="http://schemas.microsoft.com/office/drawing/2014/main" val="1636191610"/>
                  </a:ext>
                </a:extLst>
              </a:tr>
            </a:tbl>
          </a:graphicData>
        </a:graphic>
      </p:graphicFrame>
      <p:sp>
        <p:nvSpPr>
          <p:cNvPr id="5" name="Frihåndsform: figur 4">
            <a:extLst>
              <a:ext uri="{FF2B5EF4-FFF2-40B4-BE49-F238E27FC236}">
                <a16:creationId xmlns:a16="http://schemas.microsoft.com/office/drawing/2014/main" id="{B6E292ED-47F7-4EF1-8053-35B34E6A456F}"/>
              </a:ext>
            </a:extLst>
          </p:cNvPr>
          <p:cNvSpPr/>
          <p:nvPr/>
        </p:nvSpPr>
        <p:spPr>
          <a:xfrm>
            <a:off x="7600278" y="1570616"/>
            <a:ext cx="623943" cy="301215"/>
          </a:xfrm>
          <a:custGeom>
            <a:avLst/>
            <a:gdLst>
              <a:gd name="connsiteX0" fmla="*/ 623943 w 623943"/>
              <a:gd name="connsiteY0" fmla="*/ 26895 h 301215"/>
              <a:gd name="connsiteX1" fmla="*/ 580913 w 623943"/>
              <a:gd name="connsiteY1" fmla="*/ 10758 h 301215"/>
              <a:gd name="connsiteX2" fmla="*/ 489473 w 623943"/>
              <a:gd name="connsiteY2" fmla="*/ 0 h 301215"/>
              <a:gd name="connsiteX3" fmla="*/ 338866 w 623943"/>
              <a:gd name="connsiteY3" fmla="*/ 5379 h 301215"/>
              <a:gd name="connsiteX4" fmla="*/ 306593 w 623943"/>
              <a:gd name="connsiteY4" fmla="*/ 16137 h 301215"/>
              <a:gd name="connsiteX5" fmla="*/ 290456 w 623943"/>
              <a:gd name="connsiteY5" fmla="*/ 21516 h 301215"/>
              <a:gd name="connsiteX6" fmla="*/ 258183 w 623943"/>
              <a:gd name="connsiteY6" fmla="*/ 32273 h 301215"/>
              <a:gd name="connsiteX7" fmla="*/ 242047 w 623943"/>
              <a:gd name="connsiteY7" fmla="*/ 37652 h 301215"/>
              <a:gd name="connsiteX8" fmla="*/ 193637 w 623943"/>
              <a:gd name="connsiteY8" fmla="*/ 69925 h 301215"/>
              <a:gd name="connsiteX9" fmla="*/ 177501 w 623943"/>
              <a:gd name="connsiteY9" fmla="*/ 80683 h 301215"/>
              <a:gd name="connsiteX10" fmla="*/ 145228 w 623943"/>
              <a:gd name="connsiteY10" fmla="*/ 107577 h 301215"/>
              <a:gd name="connsiteX11" fmla="*/ 134470 w 623943"/>
              <a:gd name="connsiteY11" fmla="*/ 123713 h 301215"/>
              <a:gd name="connsiteX12" fmla="*/ 118334 w 623943"/>
              <a:gd name="connsiteY12" fmla="*/ 134471 h 301215"/>
              <a:gd name="connsiteX13" fmla="*/ 96818 w 623943"/>
              <a:gd name="connsiteY13" fmla="*/ 166744 h 301215"/>
              <a:gd name="connsiteX14" fmla="*/ 53788 w 623943"/>
              <a:gd name="connsiteY14" fmla="*/ 231290 h 301215"/>
              <a:gd name="connsiteX15" fmla="*/ 43030 w 623943"/>
              <a:gd name="connsiteY15" fmla="*/ 247426 h 301215"/>
              <a:gd name="connsiteX16" fmla="*/ 32273 w 623943"/>
              <a:gd name="connsiteY16" fmla="*/ 263563 h 301215"/>
              <a:gd name="connsiteX17" fmla="*/ 16136 w 623943"/>
              <a:gd name="connsiteY17" fmla="*/ 274320 h 301215"/>
              <a:gd name="connsiteX18" fmla="*/ 0 w 623943"/>
              <a:gd name="connsiteY18" fmla="*/ 301215 h 301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23943" h="301215">
                <a:moveTo>
                  <a:pt x="623943" y="26895"/>
                </a:moveTo>
                <a:cubicBezTo>
                  <a:pt x="621702" y="25999"/>
                  <a:pt x="588641" y="12163"/>
                  <a:pt x="580913" y="10758"/>
                </a:cubicBezTo>
                <a:cubicBezTo>
                  <a:pt x="569298" y="8646"/>
                  <a:pt x="498870" y="1044"/>
                  <a:pt x="489473" y="0"/>
                </a:cubicBezTo>
                <a:cubicBezTo>
                  <a:pt x="439271" y="1793"/>
                  <a:pt x="388906" y="964"/>
                  <a:pt x="338866" y="5379"/>
                </a:cubicBezTo>
                <a:cubicBezTo>
                  <a:pt x="327570" y="6376"/>
                  <a:pt x="317351" y="12551"/>
                  <a:pt x="306593" y="16137"/>
                </a:cubicBezTo>
                <a:lnTo>
                  <a:pt x="290456" y="21516"/>
                </a:lnTo>
                <a:lnTo>
                  <a:pt x="258183" y="32273"/>
                </a:lnTo>
                <a:cubicBezTo>
                  <a:pt x="252804" y="34066"/>
                  <a:pt x="246764" y="34507"/>
                  <a:pt x="242047" y="37652"/>
                </a:cubicBezTo>
                <a:lnTo>
                  <a:pt x="193637" y="69925"/>
                </a:lnTo>
                <a:cubicBezTo>
                  <a:pt x="188258" y="73511"/>
                  <a:pt x="182072" y="76112"/>
                  <a:pt x="177501" y="80683"/>
                </a:cubicBezTo>
                <a:cubicBezTo>
                  <a:pt x="156793" y="101390"/>
                  <a:pt x="167693" y="92599"/>
                  <a:pt x="145228" y="107577"/>
                </a:cubicBezTo>
                <a:cubicBezTo>
                  <a:pt x="141642" y="112956"/>
                  <a:pt x="139041" y="119142"/>
                  <a:pt x="134470" y="123713"/>
                </a:cubicBezTo>
                <a:cubicBezTo>
                  <a:pt x="129899" y="128284"/>
                  <a:pt x="122591" y="129606"/>
                  <a:pt x="118334" y="134471"/>
                </a:cubicBezTo>
                <a:cubicBezTo>
                  <a:pt x="109820" y="144201"/>
                  <a:pt x="103990" y="155986"/>
                  <a:pt x="96818" y="166744"/>
                </a:cubicBezTo>
                <a:lnTo>
                  <a:pt x="53788" y="231290"/>
                </a:lnTo>
                <a:lnTo>
                  <a:pt x="43030" y="247426"/>
                </a:lnTo>
                <a:cubicBezTo>
                  <a:pt x="39444" y="252805"/>
                  <a:pt x="37652" y="259977"/>
                  <a:pt x="32273" y="263563"/>
                </a:cubicBezTo>
                <a:lnTo>
                  <a:pt x="16136" y="274320"/>
                </a:lnTo>
                <a:cubicBezTo>
                  <a:pt x="9153" y="295268"/>
                  <a:pt x="14766" y="286448"/>
                  <a:pt x="0" y="301215"/>
                </a:cubicBezTo>
              </a:path>
            </a:pathLst>
          </a:custGeom>
          <a:ln w="28575">
            <a:headEnd type="none" w="med" len="med"/>
            <a:tailEnd type="triangle" w="med" len="med"/>
          </a:ln>
        </p:spPr>
        <p:style>
          <a:lnRef idx="1">
            <a:schemeClr val="accent4"/>
          </a:lnRef>
          <a:fillRef idx="0">
            <a:schemeClr val="accent4"/>
          </a:fillRef>
          <a:effectRef idx="0">
            <a:schemeClr val="accent4"/>
          </a:effectRef>
          <a:fontRef idx="minor">
            <a:schemeClr val="tx1"/>
          </a:fontRef>
        </p:style>
        <p:txBody>
          <a:bodyPr rtlCol="0" anchor="ctr"/>
          <a:lstStyle/>
          <a:p>
            <a:pPr algn="ctr"/>
            <a:endParaRPr lang="nb-NO"/>
          </a:p>
        </p:txBody>
      </p:sp>
    </p:spTree>
    <p:extLst>
      <p:ext uri="{BB962C8B-B14F-4D97-AF65-F5344CB8AC3E}">
        <p14:creationId xmlns:p14="http://schemas.microsoft.com/office/powerpoint/2010/main" val="3191417455"/>
      </p:ext>
    </p:extLst>
  </p:cSld>
  <p:clrMapOvr>
    <a:masterClrMapping/>
  </p:clrMapOvr>
</p:sld>
</file>

<file path=ppt/theme/theme1.xml><?xml version="1.0" encoding="utf-8"?>
<a:theme xmlns:a="http://schemas.openxmlformats.org/drawingml/2006/main" name="1_Office-tema">
  <a:themeElements>
    <a:clrScheme name="Elvia">
      <a:dk1>
        <a:sysClr val="windowText" lastClr="000000"/>
      </a:dk1>
      <a:lt1>
        <a:sysClr val="window" lastClr="FFFFFF"/>
      </a:lt1>
      <a:dk2>
        <a:srgbClr val="262626"/>
      </a:dk2>
      <a:lt2>
        <a:srgbClr val="F7F7F7"/>
      </a:lt2>
      <a:accent1>
        <a:srgbClr val="22D238"/>
      </a:accent1>
      <a:accent2>
        <a:srgbClr val="262626"/>
      </a:accent2>
      <a:accent3>
        <a:srgbClr val="000000"/>
      </a:accent3>
      <a:accent4>
        <a:srgbClr val="FF0B00"/>
      </a:accent4>
      <a:accent5>
        <a:srgbClr val="FFA027"/>
      </a:accent5>
      <a:accent6>
        <a:srgbClr val="FFFD43"/>
      </a:accent6>
      <a:hlink>
        <a:srgbClr val="0563C1"/>
      </a:hlink>
      <a:folHlink>
        <a:srgbClr val="954F72"/>
      </a:folHlink>
    </a:clrScheme>
    <a:fontScheme name="Elvia">
      <a:majorFont>
        <a:latin typeface="Red Hat Display"/>
        <a:ea typeface=""/>
        <a:cs typeface=""/>
      </a:majorFont>
      <a:minorFont>
        <a:latin typeface="Red Hat Text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l Læringsark ID XXxxX - Beskrivende tittel" id="{A3A25D29-D5BD-8B4E-AF12-CCEB410666F7}" vid="{DCB55B3E-F4F1-654D-A2BA-B99843E6D93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Opprinnelse xmlns="6d4a5315-78c6-4c96-bb32-0e29fe55ad16">Elvia</Opprinnelse>
    <Godkjenner xmlns="6d4a5315-78c6-4c96-bb32-0e29fe55ad16">
      <UserInfo>
        <DisplayName>Kjetil Utrimark</DisplayName>
        <AccountId>79</AccountId>
        <AccountType/>
      </UserInfo>
    </Godkjenner>
    <dsrStatus xmlns="6d4a5315-78c6-4c96-bb32-0e29fe55ad16" xsi:nil="true"/>
    <Kopierestil xmlns="b4509093-701c-4f4a-83cb-59d1966a0a3b" xsi:nil="true"/>
    <Dokumenteier xmlns="6d4a5315-78c6-4c96-bb32-0e29fe55ad16">
      <UserInfo>
        <DisplayName>Kjetil Utrimark</DisplayName>
        <AccountId>79</AccountId>
        <AccountType/>
      </UserInfo>
    </Dokumenteier>
    <Dokumenttype xmlns="6d4a5315-78c6-4c96-bb32-0e29fe55ad16">Læringsark</Dokumenttype>
    <dsrLink xmlns="6d4a5315-78c6-4c96-bb32-0e29fe55ad16">
      <Url xsi:nil="true"/>
      <Description xsi:nil="true"/>
    </dsrLink>
    <Ekstern xmlns="6d4a5315-78c6-4c96-bb32-0e29fe55ad16">true</Ekstern>
    <SharedWithUsers xmlns="6d4a5315-78c6-4c96-bb32-0e29fe55ad16">
      <UserInfo>
        <DisplayName/>
        <AccountId xsi:nil="true"/>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18598A3251CCCA4FB1C14CFD55A1C41E" ma:contentTypeVersion="18" ma:contentTypeDescription="Opprett et nytt dokument." ma:contentTypeScope="" ma:versionID="3922a91f6c3a69607b78090598cbbc3b">
  <xsd:schema xmlns:xsd="http://www.w3.org/2001/XMLSchema" xmlns:xs="http://www.w3.org/2001/XMLSchema" xmlns:p="http://schemas.microsoft.com/office/2006/metadata/properties" xmlns:ns2="6d4a5315-78c6-4c96-bb32-0e29fe55ad16" xmlns:ns3="b4509093-701c-4f4a-83cb-59d1966a0a3b" targetNamespace="http://schemas.microsoft.com/office/2006/metadata/properties" ma:root="true" ma:fieldsID="076193ae53fdd140c9626d4511f38c0c" ns2:_="" ns3:_="">
    <xsd:import namespace="6d4a5315-78c6-4c96-bb32-0e29fe55ad16"/>
    <xsd:import namespace="b4509093-701c-4f4a-83cb-59d1966a0a3b"/>
    <xsd:element name="properties">
      <xsd:complexType>
        <xsd:sequence>
          <xsd:element name="documentManagement">
            <xsd:complexType>
              <xsd:all>
                <xsd:element ref="ns2:Dokumenteier"/>
                <xsd:element ref="ns2:Dokumenttype"/>
                <xsd:element ref="ns2:Ekstern" minOccurs="0"/>
                <xsd:element ref="ns2:Godkjenner"/>
                <xsd:element ref="ns2:Opprinnelse" minOccurs="0"/>
                <xsd:element ref="ns3:MediaServiceMetadata" minOccurs="0"/>
                <xsd:element ref="ns3:MediaServiceFastMetadata" minOccurs="0"/>
                <xsd:element ref="ns2:SharedWithUsers" minOccurs="0"/>
                <xsd:element ref="ns2:SharedWithDetails" minOccurs="0"/>
                <xsd:element ref="ns3:Kopierestil" minOccurs="0"/>
                <xsd:element ref="ns2:dsrLink" minOccurs="0"/>
                <xsd:element ref="ns2:dsr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4a5315-78c6-4c96-bb32-0e29fe55ad16" elementFormDefault="qualified">
    <xsd:import namespace="http://schemas.microsoft.com/office/2006/documentManagement/types"/>
    <xsd:import namespace="http://schemas.microsoft.com/office/infopath/2007/PartnerControls"/>
    <xsd:element name="Dokumenteier" ma:index="8" ma:displayName="Dokumenteier" ma:list="UserInfo" ma:SharePointGroup="0" ma:internalName="Dokumentei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Dokumenttype" ma:index="9" ma:displayName="Dokumenttype" ma:default="Arbeidsbeskrivelse" ma:format="Dropdown" ma:internalName="Dokumenttype" ma:readOnly="false">
      <xsd:simpleType>
        <xsd:restriction base="dms:Choice">
          <xsd:enumeration value="Arbeidsbeskrivelse"/>
          <xsd:enumeration value="Krav"/>
          <xsd:enumeration value="Mal/Skjema"/>
          <xsd:enumeration value="Vedlegg"/>
          <xsd:enumeration value="Systemdokumentasjon"/>
          <xsd:enumeration value="Læringsark"/>
        </xsd:restriction>
      </xsd:simpleType>
    </xsd:element>
    <xsd:element name="Ekstern" ma:index="10" nillable="true" ma:displayName="Ekstern" ma:default="0" ma:internalName="Ekstern" ma:readOnly="false">
      <xsd:simpleType>
        <xsd:restriction base="dms:Boolean"/>
      </xsd:simpleType>
    </xsd:element>
    <xsd:element name="Godkjenner" ma:index="11" ma:displayName="Godkjenner" ma:list="UserInfo" ma:SharePointGroup="0" ma:internalName="Godkjen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Opprinnelse" ma:index="12" nillable="true" ma:displayName="Opprinnelse" ma:default="Elvia" ma:description="Angi hvor dokumentet kommer fra" ma:format="Dropdown" ma:internalName="Opprinnelse">
      <xsd:simpleType>
        <xsd:restriction base="dms:Choice">
          <xsd:enumeration value="Ex Eidsiva Nett"/>
          <xsd:enumeration value="Ex Hafslund Nett"/>
          <xsd:enumeration value="Elvia"/>
        </xsd:restriction>
      </xsd:simpleType>
    </xsd:element>
    <xsd:element name="SharedWithUsers" ma:index="15"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lingsdetaljer" ma:internalName="SharedWithDetails" ma:readOnly="true">
      <xsd:simpleType>
        <xsd:restriction base="dms:Note">
          <xsd:maxLength value="255"/>
        </xsd:restriction>
      </xsd:simpleType>
    </xsd:element>
    <xsd:element name="dsrLink" ma:index="18" nillable="true" ma:displayName="Readin Link" ma:internalName="dsrLink">
      <xsd:complexType>
        <xsd:complexContent>
          <xsd:extension base="dms:URL">
            <xsd:sequence>
              <xsd:element name="Url" type="dms:ValidUrl" minOccurs="0" nillable="true"/>
              <xsd:element name="Description" type="xsd:string" nillable="true"/>
            </xsd:sequence>
          </xsd:extension>
        </xsd:complexContent>
      </xsd:complexType>
    </xsd:element>
    <xsd:element name="dsrStatus" ma:index="19" nillable="true" ma:displayName="Readin Status" ma:internalName="dsrStatus">
      <xsd:simpleType>
        <xsd:restriction base="dms:Choice">
          <xsd:enumeration value="New"/>
          <xsd:enumeration value="Draft"/>
          <xsd:enumeration value="Published"/>
          <xsd:enumeration value="Withdrawn"/>
          <xsd:enumeration value="Converting"/>
          <xsd:enumeration value="Error"/>
          <xsd:enumeration value="Removed"/>
        </xsd:restriction>
      </xsd:simpleType>
    </xsd:element>
  </xsd:schema>
  <xsd:schema xmlns:xsd="http://www.w3.org/2001/XMLSchema" xmlns:xs="http://www.w3.org/2001/XMLSchema" xmlns:dms="http://schemas.microsoft.com/office/2006/documentManagement/types" xmlns:pc="http://schemas.microsoft.com/office/infopath/2007/PartnerControls" targetNamespace="b4509093-701c-4f4a-83cb-59d1966a0a3b"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Kopierestil" ma:index="17" nillable="true" ma:displayName="Kopieres til" ma:description="Dokumentet må også oppdateres i andre systemer. Master ligger i Eureka" ma:format="Dropdown" ma:internalName="Kopierestil">
      <xsd:complexType>
        <xsd:complexContent>
          <xsd:extension base="dms:MultiChoice">
            <xsd:sequence>
              <xsd:element name="Value" maxOccurs="unbounded" minOccurs="0" nillable="true">
                <xsd:simpleType>
                  <xsd:restriction base="dms:Choice">
                    <xsd:enumeration value="IFS"/>
                    <xsd:enumeration value="NetBas"/>
                    <xsd:enumeration value="Annet system"/>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B5B1BAC-5AF3-426D-AD74-361DCA4992AF}">
  <ds:schemaRefs>
    <ds:schemaRef ds:uri="http://purl.org/dc/elements/1.1/"/>
    <ds:schemaRef ds:uri="http://schemas.microsoft.com/office/2006/metadata/properties"/>
    <ds:schemaRef ds:uri="a8f0b6f9-2b67-4617-a70c-e96b3cb34168"/>
    <ds:schemaRef ds:uri="http://schemas.microsoft.com/office/2006/documentManagement/types"/>
    <ds:schemaRef ds:uri="bd6ed28d-af38-44fd-b7e0-25d28c6ead1c"/>
    <ds:schemaRef ds:uri="http://purl.org/dc/dcmitype/"/>
    <ds:schemaRef ds:uri="http://schemas.microsoft.com/office/infopath/2007/PartnerControls"/>
    <ds:schemaRef ds:uri="http://schemas.openxmlformats.org/package/2006/metadata/core-properties"/>
    <ds:schemaRef ds:uri="http://www.w3.org/XML/1998/namespace"/>
    <ds:schemaRef ds:uri="http://purl.org/dc/terms/"/>
  </ds:schemaRefs>
</ds:datastoreItem>
</file>

<file path=customXml/itemProps2.xml><?xml version="1.0" encoding="utf-8"?>
<ds:datastoreItem xmlns:ds="http://schemas.openxmlformats.org/officeDocument/2006/customXml" ds:itemID="{EAB70A2A-E62F-4034-8D1B-0BD85DA06860}"/>
</file>

<file path=customXml/itemProps3.xml><?xml version="1.0" encoding="utf-8"?>
<ds:datastoreItem xmlns:ds="http://schemas.openxmlformats.org/officeDocument/2006/customXml" ds:itemID="{6DA69340-209E-4691-8F98-78E2166253A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Presentasjonsmal Eidsiva Energi AS</Template>
  <TotalTime>1229</TotalTime>
  <Words>273</Words>
  <Application>Microsoft Office PowerPoint</Application>
  <PresentationFormat>Skjermfremvisning (16:9)</PresentationFormat>
  <Paragraphs>19</Paragraphs>
  <Slides>1</Slides>
  <Notes>0</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1</vt:i4>
      </vt:variant>
    </vt:vector>
  </HeadingPairs>
  <TitlesOfParts>
    <vt:vector size="8" baseType="lpstr">
      <vt:lpstr>Arial</vt:lpstr>
      <vt:lpstr>Calibri</vt:lpstr>
      <vt:lpstr>Red Hat Display</vt:lpstr>
      <vt:lpstr>Red Hat Display Black</vt:lpstr>
      <vt:lpstr>Red Hat Text</vt:lpstr>
      <vt:lpstr>Red Hat Text Medium</vt:lpstr>
      <vt:lpstr>1_Office-tema</vt:lpstr>
      <vt:lpstr>Læringsark</vt:lpstr>
    </vt:vector>
  </TitlesOfParts>
  <Company>Eidsiva Energi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Sikkerhetsopplæring av ledere i Eidsiva</dc:title>
  <dc:creator>Nilsen, Knut Henrik</dc:creator>
  <dc:description>template by addpoint.no</dc:description>
  <cp:lastModifiedBy>Jan Steinar Kveno</cp:lastModifiedBy>
  <cp:revision>2</cp:revision>
  <dcterms:created xsi:type="dcterms:W3CDTF">2017-08-30T13:22:09Z</dcterms:created>
  <dcterms:modified xsi:type="dcterms:W3CDTF">2021-11-17T09:26:09Z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t:lpwstr>by addpoint.no</vt:lpwstr>
  </property>
  <property fmtid="{D5CDD505-2E9C-101B-9397-08002B2CF9AE}" pid="3" name="ContentTypeId">
    <vt:lpwstr>0x01010018598A3251CCCA4FB1C14CFD55A1C41E</vt:lpwstr>
  </property>
  <property fmtid="{D5CDD505-2E9C-101B-9397-08002B2CF9AE}" pid="4" name="Order">
    <vt:r8>11900</vt:r8>
  </property>
  <property fmtid="{D5CDD505-2E9C-101B-9397-08002B2CF9AE}" pid="5" name="xd_Signature">
    <vt:bool>false</vt:bool>
  </property>
  <property fmtid="{D5CDD505-2E9C-101B-9397-08002B2CF9AE}" pid="6" name="xd_ProgID">
    <vt:lpwstr/>
  </property>
  <property fmtid="{D5CDD505-2E9C-101B-9397-08002B2CF9AE}" pid="7" name="MigrationWizId">
    <vt:lpwstr>3ec29678-00b2-4473-9672-03e6e32961f2</vt:lpwstr>
  </property>
  <property fmtid="{D5CDD505-2E9C-101B-9397-08002B2CF9AE}" pid="8" name="TriggerFlowInfo">
    <vt:lpwstr/>
  </property>
  <property fmtid="{D5CDD505-2E9C-101B-9397-08002B2CF9AE}" pid="9" name="_SourceUrl">
    <vt:lpwstr/>
  </property>
  <property fmtid="{D5CDD505-2E9C-101B-9397-08002B2CF9AE}" pid="10" name="_SharedFileIndex">
    <vt:lpwstr/>
  </property>
  <property fmtid="{D5CDD505-2E9C-101B-9397-08002B2CF9AE}" pid="11" name="ComplianceAssetId">
    <vt:lpwstr/>
  </property>
  <property fmtid="{D5CDD505-2E9C-101B-9397-08002B2CF9AE}" pid="12" name="TemplateUrl">
    <vt:lpwstr/>
  </property>
  <property fmtid="{D5CDD505-2E9C-101B-9397-08002B2CF9AE}" pid="13" name="_ExtendedDescription">
    <vt:lpwstr/>
  </property>
</Properties>
</file>