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DD5C6-2252-43C6-83DF-87A0A8366F77}" v="4" dt="2024-04-23T10:33:06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150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5D6DD5C6-2252-43C6-83DF-87A0A8366F77}"/>
    <pc:docChg chg="undo custSel modSld">
      <pc:chgData name="Jan Steinar Kveno" userId="1eb52f07-71e5-4d14-92c8-33481ad15a69" providerId="ADAL" clId="{5D6DD5C6-2252-43C6-83DF-87A0A8366F77}" dt="2024-04-23T10:33:06.883" v="421"/>
      <pc:docMkLst>
        <pc:docMk/>
      </pc:docMkLst>
      <pc:sldChg chg="modSp mod">
        <pc:chgData name="Jan Steinar Kveno" userId="1eb52f07-71e5-4d14-92c8-33481ad15a69" providerId="ADAL" clId="{5D6DD5C6-2252-43C6-83DF-87A0A8366F77}" dt="2024-04-23T10:33:06.883" v="421"/>
        <pc:sldMkLst>
          <pc:docMk/>
          <pc:sldMk cId="3191417455" sldId="264"/>
        </pc:sldMkLst>
        <pc:graphicFrameChg chg="mod modGraphic">
          <ac:chgData name="Jan Steinar Kveno" userId="1eb52f07-71e5-4d14-92c8-33481ad15a69" providerId="ADAL" clId="{5D6DD5C6-2252-43C6-83DF-87A0A8366F77}" dt="2024-04-23T10:33:06.883" v="421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Graphic">
          <ac:chgData name="Jan Steinar Kveno" userId="1eb52f07-71e5-4d14-92c8-33481ad15a69" providerId="ADAL" clId="{5D6DD5C6-2252-43C6-83DF-87A0A8366F77}" dt="2024-04-23T07:20:20.238" v="418" actId="5793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  <pc:docChgLst>
    <pc:chgData name="Reidulf Ekera" userId="S::reidulf.ekera@elvia.no::f4927be7-e749-48e9-8ea8-3ef03d59aa3f" providerId="AD" clId="Web-{E30ED6CD-E4C5-4ACB-A489-81A0CB9747C1}"/>
    <pc:docChg chg="modSld">
      <pc:chgData name="Reidulf Ekera" userId="S::reidulf.ekera@elvia.no::f4927be7-e749-48e9-8ea8-3ef03d59aa3f" providerId="AD" clId="Web-{E30ED6CD-E4C5-4ACB-A489-81A0CB9747C1}" dt="2022-06-17T08:29:10.809" v="19"/>
      <pc:docMkLst>
        <pc:docMk/>
      </pc:docMkLst>
      <pc:sldChg chg="addSp delSp modSp">
        <pc:chgData name="Reidulf Ekera" userId="S::reidulf.ekera@elvia.no::f4927be7-e749-48e9-8ea8-3ef03d59aa3f" providerId="AD" clId="Web-{E30ED6CD-E4C5-4ACB-A489-81A0CB9747C1}" dt="2022-06-17T08:29:10.809" v="19"/>
        <pc:sldMkLst>
          <pc:docMk/>
          <pc:sldMk cId="3191417455" sldId="264"/>
        </pc:sldMkLst>
        <pc:spChg chg="add del">
          <ac:chgData name="Reidulf Ekera" userId="S::reidulf.ekera@elvia.no::f4927be7-e749-48e9-8ea8-3ef03d59aa3f" providerId="AD" clId="Web-{E30ED6CD-E4C5-4ACB-A489-81A0CB9747C1}" dt="2022-06-17T08:29:10.809" v="19"/>
          <ac:spMkLst>
            <pc:docMk/>
            <pc:sldMk cId="3191417455" sldId="264"/>
            <ac:spMk id="5" creationId="{357D348D-9334-48EE-A371-4335E1C96C8E}"/>
          </ac:spMkLst>
        </pc:spChg>
        <pc:spChg chg="add del mod">
          <ac:chgData name="Reidulf Ekera" userId="S::reidulf.ekera@elvia.no::f4927be7-e749-48e9-8ea8-3ef03d59aa3f" providerId="AD" clId="Web-{E30ED6CD-E4C5-4ACB-A489-81A0CB9747C1}" dt="2022-06-17T08:28:45.980" v="15"/>
          <ac:spMkLst>
            <pc:docMk/>
            <pc:sldMk cId="3191417455" sldId="264"/>
            <ac:spMk id="9" creationId="{457F1F21-AA04-CF36-6E13-6775A3D9D008}"/>
          </ac:spMkLst>
        </pc:spChg>
        <pc:graphicFrameChg chg="mod modGraphic">
          <ac:chgData name="Reidulf Ekera" userId="S::reidulf.ekera@elvia.no::f4927be7-e749-48e9-8ea8-3ef03d59aa3f" providerId="AD" clId="Web-{E30ED6CD-E4C5-4ACB-A489-81A0CB9747C1}" dt="2022-06-17T08:28:04.542" v="11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del mod ord modCrop">
          <ac:chgData name="Reidulf Ekera" userId="S::reidulf.ekera@elvia.no::f4927be7-e749-48e9-8ea8-3ef03d59aa3f" providerId="AD" clId="Web-{E30ED6CD-E4C5-4ACB-A489-81A0CB9747C1}" dt="2022-06-17T08:28:48.418" v="17"/>
          <ac:picMkLst>
            <pc:docMk/>
            <pc:sldMk cId="3191417455" sldId="264"/>
            <ac:picMk id="3" creationId="{8058BE2A-F0EE-2AB4-FA3D-A154BAF994FC}"/>
          </ac:picMkLst>
        </pc:picChg>
        <pc:picChg chg="add del mod ord modCrop">
          <ac:chgData name="Reidulf Ekera" userId="S::reidulf.ekera@elvia.no::f4927be7-e749-48e9-8ea8-3ef03d59aa3f" providerId="AD" clId="Web-{E30ED6CD-E4C5-4ACB-A489-81A0CB9747C1}" dt="2022-06-17T08:29:10.809" v="19"/>
          <ac:picMkLst>
            <pc:docMk/>
            <pc:sldMk cId="3191417455" sldId="264"/>
            <ac:picMk id="10" creationId="{65D1EC06-11F2-0D71-12B9-CD1AC5A269FA}"/>
          </ac:picMkLst>
        </pc:pic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Reidulf Ekera" userId="f4927be7-e749-48e9-8ea8-3ef03d59aa3f" providerId="ADAL" clId="{E7BF8D49-8672-4AC6-B27F-90AA8C825795}"/>
    <pc:docChg chg="custSel modSld">
      <pc:chgData name="Reidulf Ekera" userId="f4927be7-e749-48e9-8ea8-3ef03d59aa3f" providerId="ADAL" clId="{E7BF8D49-8672-4AC6-B27F-90AA8C825795}" dt="2022-06-17T08:30:26.873" v="191" actId="1076"/>
      <pc:docMkLst>
        <pc:docMk/>
      </pc:docMkLst>
      <pc:sldChg chg="addSp delSp modSp mod">
        <pc:chgData name="Reidulf Ekera" userId="f4927be7-e749-48e9-8ea8-3ef03d59aa3f" providerId="ADAL" clId="{E7BF8D49-8672-4AC6-B27F-90AA8C825795}" dt="2022-06-17T08:30:26.873" v="191" actId="1076"/>
        <pc:sldMkLst>
          <pc:docMk/>
          <pc:sldMk cId="3191417455" sldId="264"/>
        </pc:sldMkLst>
        <pc:spChg chg="del">
          <ac:chgData name="Reidulf Ekera" userId="f4927be7-e749-48e9-8ea8-3ef03d59aa3f" providerId="ADAL" clId="{E7BF8D49-8672-4AC6-B27F-90AA8C825795}" dt="2022-06-17T06:53:21.757" v="145" actId="478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Reidulf Ekera" userId="f4927be7-e749-48e9-8ea8-3ef03d59aa3f" providerId="ADAL" clId="{E7BF8D49-8672-4AC6-B27F-90AA8C825795}" dt="2022-06-17T06:53:16.607" v="144" actId="478"/>
          <ac:spMkLst>
            <pc:docMk/>
            <pc:sldMk cId="3191417455" sldId="264"/>
            <ac:spMk id="4" creationId="{00FC8769-9746-405A-9C48-04EB23EAA860}"/>
          </ac:spMkLst>
        </pc:spChg>
        <pc:spChg chg="mod">
          <ac:chgData name="Reidulf Ekera" userId="f4927be7-e749-48e9-8ea8-3ef03d59aa3f" providerId="ADAL" clId="{E7BF8D49-8672-4AC6-B27F-90AA8C825795}" dt="2022-06-17T08:23:48.806" v="151" actId="20577"/>
          <ac:spMkLst>
            <pc:docMk/>
            <pc:sldMk cId="3191417455" sldId="264"/>
            <ac:spMk id="7" creationId="{390954B9-808C-1649-AA9B-AD05571CDE77}"/>
          </ac:spMkLst>
        </pc:spChg>
        <pc:spChg chg="add mod">
          <ac:chgData name="Reidulf Ekera" userId="f4927be7-e749-48e9-8ea8-3ef03d59aa3f" providerId="ADAL" clId="{E7BF8D49-8672-4AC6-B27F-90AA8C825795}" dt="2022-06-17T08:30:26.873" v="191" actId="1076"/>
          <ac:spMkLst>
            <pc:docMk/>
            <pc:sldMk cId="3191417455" sldId="264"/>
            <ac:spMk id="10" creationId="{1EE66BB0-00F8-4983-B16D-03B0EF5E8F5E}"/>
          </ac:spMkLst>
        </pc:spChg>
        <pc:graphicFrameChg chg="mod modGraphic">
          <ac:chgData name="Reidulf Ekera" userId="f4927be7-e749-48e9-8ea8-3ef03d59aa3f" providerId="ADAL" clId="{E7BF8D49-8672-4AC6-B27F-90AA8C825795}" dt="2022-06-17T08:25:26.077" v="185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mod">
          <ac:chgData name="Reidulf Ekera" userId="f4927be7-e749-48e9-8ea8-3ef03d59aa3f" providerId="ADAL" clId="{E7BF8D49-8672-4AC6-B27F-90AA8C825795}" dt="2022-06-17T08:29:44.867" v="187" actId="1076"/>
          <ac:picMkLst>
            <pc:docMk/>
            <pc:sldMk cId="3191417455" sldId="264"/>
            <ac:picMk id="4" creationId="{8AE66B0A-FD56-4417-A223-C2CE0365FFD1}"/>
          </ac:picMkLst>
        </pc:picChg>
        <pc:picChg chg="add del">
          <ac:chgData name="Reidulf Ekera" userId="f4927be7-e749-48e9-8ea8-3ef03d59aa3f" providerId="ADAL" clId="{E7BF8D49-8672-4AC6-B27F-90AA8C825795}" dt="2022-06-17T08:30:11.950" v="189"/>
          <ac:picMkLst>
            <pc:docMk/>
            <pc:sldMk cId="3191417455" sldId="264"/>
            <ac:picMk id="9" creationId="{F2A1D56C-268D-4ED2-84B8-77BCC157BF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23.04.2024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23.04.2024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23.04.2024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23.04.2024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23.04.2024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23.04.2024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23.04.2024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23.04.2024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23.04.2024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23.04.2024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23.04.2024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23.04.2024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17F6C3E2-ADCA-680B-488E-767AD59FF7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7845" b="17845"/>
          <a:stretch/>
        </p:blipFill>
        <p:spPr>
          <a:xfrm>
            <a:off x="5501618" y="801584"/>
            <a:ext cx="3335995" cy="1955904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2033103" cy="39653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84931"/>
              </p:ext>
            </p:extLst>
          </p:nvPr>
        </p:nvGraphicFramePr>
        <p:xfrm>
          <a:off x="237369" y="880629"/>
          <a:ext cx="5201914" cy="38578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385057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06.04.2024 – Kabelarbeid –Kuttet spenningssatt høyspenningskabel med jekkekutter «HØYPO» 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1045673">
                <a:tc>
                  <a:txBody>
                    <a:bodyPr/>
                    <a:lstStyle/>
                    <a:p>
                      <a:r>
                        <a:rPr lang="nb-NO" sz="120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/>
                        </a:rPr>
                        <a:t>Frakobling av høyspenningskabel i nettstasjon som skulle tampes i bakken. Kabel ble gravd frem på utsiden av stasjonen. På grunn av frost i bakken ble kabel stiv og vanskelig å trekke ut. Det ble besluttet å kappe kabelen på utsiden med håndholdt jekkekutter. Det oppsto en liten gnist og stasjonen ble strømløs. Beredskapsvakt ankom stedet etter kort tid og utførte reparasjonsarbeidet.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1486784">
                <a:tc>
                  <a:txBody>
                    <a:bodyPr/>
                    <a:lstStyle/>
                    <a:p>
                      <a:r>
                        <a:rPr lang="nb-NO" sz="120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Kabelen ble ikke gravd ordentlig frem og fysisk fulgt, og det ble derfor ikke oppdaget at kabelen krysset over nabo kabelen på vei ut av stasjonen.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Det var frost i bakken og trangt å komme til for sikker identifisering av at det var riktig kabel.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Utstyr for å lytte ut kabel og sikkerhets kutter var ikke tilgjengelig på arbeidsstedet.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Dette utstyret var nytt og det var ikke gjennomført opplæring, noe som kan være årsaken til at det ikke ble tatt med. 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Leder uten rolle i arbeidet deltok og tok beslutningen om å kappe kabelen.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406799">
                <a:tc>
                  <a:txBody>
                    <a:bodyPr/>
                    <a:lstStyle/>
                    <a:p>
                      <a:r>
                        <a:rPr lang="nb-NO" sz="120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/>
                        </a:rPr>
                        <a:t>Lav: Det er tilfeldigheter som bidro til at det ikke oppsto kraftig lysbue. Traumatiserende for de involverte.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533507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/>
                        </a:rPr>
                        <a:t>Alvorlig: Brannskader som følge av kraftig lysbue kunne vært svært alvorlig. </a:t>
                      </a:r>
                      <a:endParaRPr lang="nb-NO" sz="1000" b="0" i="0" noProof="0" dirty="0">
                        <a:latin typeface="Red Hat Tex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ID:54303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65246"/>
              </p:ext>
            </p:extLst>
          </p:nvPr>
        </p:nvGraphicFramePr>
        <p:xfrm>
          <a:off x="5501619" y="2828924"/>
          <a:ext cx="3336486" cy="191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486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57060">
                <a:tc>
                  <a:txBody>
                    <a:bodyPr/>
                    <a:lstStyle/>
                    <a:p>
                      <a:r>
                        <a:rPr lang="nb-NO" sz="120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554886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Følg FSE/DI og etabler kultur for repetisjon og gjennomgang av relevante instrukser.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Oppdater Sja ved uforutsette hendelser og endring av arbeidsmetode.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Sørg for å ha nødvendig utstyr tilgjengelig for aktuell arbeidsoppgave og ta høyde for endringer. 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Sørg for opplæring og øvelse i bruk av nytt utstyr. 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000" b="0" i="0" kern="1200" dirty="0">
                        <a:solidFill>
                          <a:schemeClr val="dk1"/>
                        </a:solidFill>
                        <a:latin typeface="Red Hat Text" panose="02010503040201060303" pitchFamily="2" charset="77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31" ma:contentTypeDescription="Opprett et nytt dokument." ma:contentTypeScope="" ma:versionID="d066197d6d7e3bc176873b0982862e27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b55fec4a0b658fb1830f7de01f206f03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3:MediaServiceAutoKeyPoints" minOccurs="0"/>
                <xsd:element ref="ns3:MediaServiceKeyPoints" minOccurs="0"/>
                <xsd:element ref="ns2:TaxCatchAll" minOccurs="0"/>
                <xsd:element ref="ns2:Emneord" minOccurs="0"/>
                <xsd:element ref="ns3:MediaServiceDateTaken" minOccurs="0"/>
                <xsd:element ref="ns3:MediaLengthInSeconds" minOccurs="0"/>
                <xsd:element ref="ns3:Nettbibliotekstatu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  <xsd:enumeration value="Lenk"/>
          <xsd:enumeration value="Video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  <xsd:enumeration value="Utgått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de2db9f-4a84-4646-8619-9b9b44be8c77}" ma:internalName="TaxCatchAll" ma:showField="CatchAllData" ma:web="6d4a5315-78c6-4c96-bb32-0e29fe55a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mneord" ma:index="21" nillable="true" ma:displayName="Emneord" ma:description="Skriv inn emneord eller velg fra liste" ma:format="Dropdown" ma:internalName="Emneord">
      <xsd:simpleType>
        <xsd:union memberTypes="dms:Text">
          <xsd:simpleType>
            <xsd:restriction base="dms:Choice">
              <xsd:enumeration value="Angi emneor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SpeedyCraft"/>
                    <xsd:enumeration value="Annet system"/>
                    <xsd:enumeration value="M365 Mal bibliotek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Nettbibliotekstatus" ma:index="24" nillable="true" ma:displayName="Nettbibliotek status" ma:description="Denne kolonnen viser status for dokumentet i Nettbiblioteket for de dokumentene som lastes opp der." ma:format="Dropdown" ma:internalName="Nettbibliotekstatu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4a5315-78c6-4c96-bb32-0e29fe55ad16" xsi:nil="true"/>
    <Opprinnelse xmlns="6d4a5315-78c6-4c96-bb32-0e29fe55ad16">Elvia</Opprinnelse>
    <Nettbibliotekstatus xmlns="b4509093-701c-4f4a-83cb-59d1966a0a3b" xsi:nil="true"/>
    <Godkjenner xmlns="6d4a5315-78c6-4c96-bb32-0e29fe55ad16">
      <UserInfo>
        <DisplayName>Kjetil Utrimark</DisplayName>
        <AccountId>79</AccountId>
        <AccountType/>
      </UserInfo>
    </Godkjenner>
    <Emneord xmlns="6d4a5315-78c6-4c96-bb32-0e29fe55ad16" xsi:nil="true"/>
    <Kopierestil xmlns="b4509093-701c-4f4a-83cb-59d1966a0a3b" xsi:nil="true"/>
    <Dokumenteier xmlns="6d4a5315-78c6-4c96-bb32-0e29fe55ad16">
      <UserInfo>
        <DisplayName>Jan Steinar Kveno</DisplayName>
        <AccountId>80</AccountId>
        <AccountType/>
      </UserInfo>
    </Dokumenteier>
    <Dokumenttype xmlns="6d4a5315-78c6-4c96-bb32-0e29fe55ad16">Læringsark</Dokumenttype>
    <Ekstern xmlns="6d4a5315-78c6-4c96-bb32-0e29fe55ad16">false</Ekstern>
    <SharedWithUsers xmlns="6d4a5315-78c6-4c96-bb32-0e29fe55ad16">
      <UserInfo>
        <DisplayName/>
        <AccountId xsi:nil="true"/>
        <AccountType/>
      </UserInfo>
    </SharedWithUsers>
    <MediaLengthInSeconds xmlns="b4509093-701c-4f4a-83cb-59d1966a0a3b" xsi:nil="true"/>
  </documentManagement>
</p:properties>
</file>

<file path=customXml/itemProps1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0AD203-0DDA-46CA-87AA-934F8DB25FD3}"/>
</file>

<file path=customXml/itemProps3.xml><?xml version="1.0" encoding="utf-8"?>
<ds:datastoreItem xmlns:ds="http://schemas.openxmlformats.org/officeDocument/2006/customXml" ds:itemID="{5B5B1BAC-5AF3-426D-AD74-361DCA4992AF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a8f0b6f9-2b67-4617-a70c-e96b3cb34168"/>
    <ds:schemaRef ds:uri="http://schemas.microsoft.com/office/infopath/2007/PartnerControls"/>
    <ds:schemaRef ds:uri="http://purl.org/dc/dcmitype/"/>
    <ds:schemaRef ds:uri="bd6ed28d-af38-44fd-b7e0-25d28c6ead1c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13</TotalTime>
  <Words>278</Words>
  <Application>Microsoft Office PowerPoint</Application>
  <PresentationFormat>Skjermfremvisning (16:9)</PresentationFormat>
  <Paragraphs>20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2</cp:revision>
  <dcterms:created xsi:type="dcterms:W3CDTF">2017-08-30T13:22:09Z</dcterms:created>
  <dcterms:modified xsi:type="dcterms:W3CDTF">2024-04-23T10:33:11Z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MediaServiceImageTags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MigrationWizId">
    <vt:lpwstr>3ec29678-00b2-4473-9672-03e6e32961f2</vt:lpwstr>
  </property>
  <property fmtid="{D5CDD505-2E9C-101B-9397-08002B2CF9AE}" pid="14" name="TriggerFlowInfo">
    <vt:lpwstr/>
  </property>
</Properties>
</file>