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9BD18-B388-4FBA-A5B6-452FED371599}" v="1" dt="2022-06-10T07:36:35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1" d="100"/>
          <a:sy n="201" d="100"/>
        </p:scale>
        <p:origin x="354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C809BD18-B388-4FBA-A5B6-452FED371599}"/>
    <pc:docChg chg="modSld">
      <pc:chgData name="Jan Steinar Kveno" userId="1eb52f07-71e5-4d14-92c8-33481ad15a69" providerId="ADAL" clId="{C809BD18-B388-4FBA-A5B6-452FED371599}" dt="2022-06-10T07:36:35.739" v="0"/>
      <pc:docMkLst>
        <pc:docMk/>
      </pc:docMkLst>
      <pc:sldChg chg="modAnim">
        <pc:chgData name="Jan Steinar Kveno" userId="1eb52f07-71e5-4d14-92c8-33481ad15a69" providerId="ADAL" clId="{C809BD18-B388-4FBA-A5B6-452FED371599}" dt="2022-06-10T07:36:35.739" v="0"/>
        <pc:sldMkLst>
          <pc:docMk/>
          <pc:sldMk cId="319141745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10.06.2022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10.06.2022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646199"/>
              </p:ext>
            </p:extLst>
          </p:nvPr>
        </p:nvGraphicFramePr>
        <p:xfrm>
          <a:off x="472591" y="1006963"/>
          <a:ext cx="5201914" cy="36709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344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02.06.2020 RUH 98792 Kabelskjøt eksploderte i skjøtehull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582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I forbindelse med skjøting etter kabelfeil, eksploderer gammel 11 kV kabelskjøt i samme skjøtehull som </a:t>
                      </a:r>
                      <a:r>
                        <a:rPr lang="nb-NO" sz="1000" b="0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det arbeides. </a:t>
                      </a: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Stedet var akkurat forlatt av montørene som hadde reist for å koble inn den reparerte kabelen.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Det oppstår brann i vintermatte som var lagt over skjøtehullet.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54497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Ikke mulig å stadfeste årsak sikkert, men det er flere muligheter.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Kabelskjøt fikk skade når feil på nærliggende kabel oppstod, pga. rystelser, skjøtene ligger tett.  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Skade på skjøt når det ble gravd opp. 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Svekkelse i skjøten i forbindelse med spenningsvariasjoner i nettet ved koblinger eller andre bryterfall.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Ytre påvirkninger på kabelskjøten når skjøtehullet sto åpent og det ble arbeidet der.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Alder og at det er en svakhet på denne type skjøter.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362956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Brann i vintermatte og materielle skader på kabel.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48126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Alvorlig brannskade på personell i forbindelse med lysbue/eksplosjon/brann. Personskade på 3. person.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98792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26009"/>
              </p:ext>
            </p:extLst>
          </p:nvPr>
        </p:nvGraphicFramePr>
        <p:xfrm>
          <a:off x="5744214" y="2713821"/>
          <a:ext cx="3244665" cy="217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665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42892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834136">
                <a:tc>
                  <a:txBody>
                    <a:bodyPr/>
                    <a:lstStyle/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Viktig å risikovurdere arbeid nær ved eldre skjøter og vurdere utkobling. 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Forsiktighet ved oppgraving. 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Forlenge skjøtehullene for å få avstand til andre skjøter. 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Beskyttelse/skjerming med sand eller matter mot nærliggende skjøter.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Benytte lytteutstyr for å avdekke eventuell glimming.</a:t>
                      </a: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Hendelsen er gjennomgått med entreprenør og er omtalt i Driftsleders info  på kursing i2021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2" name="Bilde 11" descr="Et bilde som inneholder bakke, utendørs, stein&#10;&#10;Automatisk generert beskrivelse">
            <a:extLst>
              <a:ext uri="{FF2B5EF4-FFF2-40B4-BE49-F238E27FC236}">
                <a16:creationId xmlns:a16="http://schemas.microsoft.com/office/drawing/2014/main" id="{F680B3EF-5730-4C09-9C05-9F7F2DD03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4214" y="92364"/>
            <a:ext cx="3244665" cy="254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https://elvia.readin.no/doc/lringsarkid98792eksplosjonikabelskjtparbeidssted/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0B8C20-5DF2-4506-81BD-97FC476994C9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b4509093-701c-4f4a-83cb-59d1966a0a3b"/>
    <ds:schemaRef ds:uri="6d4a5315-78c6-4c96-bb32-0e29fe55ad16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849</TotalTime>
  <Words>237</Words>
  <Application>Microsoft Office PowerPoint</Application>
  <PresentationFormat>Skjermfremvisning (16:9)</PresentationFormat>
  <Paragraphs>24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38</cp:revision>
  <dcterms:created xsi:type="dcterms:W3CDTF">2017-08-30T13:22:09Z</dcterms:created>
  <dcterms:modified xsi:type="dcterms:W3CDTF">2022-06-10T07:36:44Z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9700</vt:r8>
  </property>
  <property fmtid="{D5CDD505-2E9C-101B-9397-08002B2CF9AE}" pid="5" name="Addo_DocID">
    <vt:lpwstr>44290eea-7e97-4b15-bae2-04e8ab386e3f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MigrationWizId">
    <vt:lpwstr>1a637f45-b506-44a7-8b08-f25ce954a467</vt:lpwstr>
  </property>
  <property fmtid="{D5CDD505-2E9C-101B-9397-08002B2CF9AE}" pid="10" name="TriggerFlowInfo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SourceUrl">
    <vt:lpwstr/>
  </property>
  <property fmtid="{D5CDD505-2E9C-101B-9397-08002B2CF9AE}" pid="14" name="_SharedFileIndex">
    <vt:lpwstr/>
  </property>
</Properties>
</file>