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C4FC5-5BCE-4452-A984-60D1285D0F6A}" v="1" dt="2022-06-14T06:49:34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1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DFEC4FC5-5BCE-4452-A984-60D1285D0F6A}"/>
    <pc:docChg chg="modSld">
      <pc:chgData name="Jan Steinar Kveno" userId="1eb52f07-71e5-4d14-92c8-33481ad15a69" providerId="ADAL" clId="{DFEC4FC5-5BCE-4452-A984-60D1285D0F6A}" dt="2022-06-14T06:49:34.414" v="8"/>
      <pc:docMkLst>
        <pc:docMk/>
      </pc:docMkLst>
      <pc:sldChg chg="modSp mod modAnim">
        <pc:chgData name="Jan Steinar Kveno" userId="1eb52f07-71e5-4d14-92c8-33481ad15a69" providerId="ADAL" clId="{DFEC4FC5-5BCE-4452-A984-60D1285D0F6A}" dt="2022-06-14T06:49:34.414" v="8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DFEC4FC5-5BCE-4452-A984-60D1285D0F6A}" dt="2022-06-14T06:48:48.993" v="4" actId="14100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mod">
          <ac:chgData name="Jan Steinar Kveno" userId="1eb52f07-71e5-4d14-92c8-33481ad15a69" providerId="ADAL" clId="{DFEC4FC5-5BCE-4452-A984-60D1285D0F6A}" dt="2022-06-14T06:49:19.433" v="7" actId="14100"/>
          <ac:picMkLst>
            <pc:docMk/>
            <pc:sldMk cId="3191417455" sldId="264"/>
            <ac:picMk id="12" creationId="{73A33C87-BBAA-44F3-A3B7-2CAE72F668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14.06.2022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14.06.2022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14.06.2022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14.06.2022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14.06.2022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14.06.2022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14.06.2022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62867"/>
              </p:ext>
            </p:extLst>
          </p:nvPr>
        </p:nvGraphicFramePr>
        <p:xfrm>
          <a:off x="472591" y="1006963"/>
          <a:ext cx="5356709" cy="37314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84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95867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23446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21.09.2020 RUH 101048 Strømgjennomgang ved arbeid på sikringslist i fordeligsskap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858277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Ved utskifting av fordelingsskap ble jobben forsinket og montør valgte å koble inn list uten at nødvendige deksler var satt på plass. Når montøren skal legge inn sikringslist sklir hånden og kommer i kontakt med spenningsførende del. Montøren får strømgjennomgang fra hånd til hånd og blir undersøkt på legevakt. På jobb dagen etter.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177366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Montøren unnlot å montere deksel som beskytter mot spenningsførende deler. Montøren brukte ikke isolerende hansker. En av montørene som startet jobben ble dårlig og ble erstattet, dette førte til forsinkelse og kunder begynte å ringe Driftssentralen. Montørene ble stresset av dette og valgte å få koblet inn igjen strømmen så fort som mulig.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5698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Montør fikk strømgjennomgang fra hånd til hånd. Holdt i skapet med en hånd og kom i kontakt med spenningsførende del med den andre. Ble kjørt til legevakt for undersøkelse og var tilbake på jobb dagen etter.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86699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Mere alvorlig strømgjennomgang med omfattende personskade 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Montøren kunne blitt hengende fast.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 101048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82969"/>
              </p:ext>
            </p:extLst>
          </p:nvPr>
        </p:nvGraphicFramePr>
        <p:xfrm>
          <a:off x="5956257" y="2809875"/>
          <a:ext cx="3040105" cy="192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105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56228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 / forbedringsforslag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672345">
                <a:tc>
                  <a:txBody>
                    <a:bodyPr/>
                    <a:lstStyle/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Unngå å la seg stresse hvis det oppstår forsinkelser eller andre problemer ved utførelse av arbeidsoppdrag som innebærer utkobling av kunder. Fokusere på arbeidsoppgavene og unngå å fjerne barrierer som vernetøy utstyr eller fysisk beskyttelse.</a:t>
                      </a:r>
                    </a:p>
                    <a:p>
                      <a:endParaRPr lang="nb-NO" sz="1000" b="0" i="0" u="none" strike="noStrike" kern="1200" baseline="0" dirty="0">
                        <a:solidFill>
                          <a:schemeClr val="dk1"/>
                        </a:solidFill>
                        <a:latin typeface="Red Hat Text" panose="02010503040201060303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SJA for denne type oppdrag er oppdatert hos entreprenøren og hendelsen er gjennomgått med daglig leder.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12" name="Plassholder for bilde 11" descr="Et bilde som inneholder gress, utendørs, grønn, sitter&#10;&#10;Automatisk generert beskrivelse">
            <a:extLst>
              <a:ext uri="{FF2B5EF4-FFF2-40B4-BE49-F238E27FC236}">
                <a16:creationId xmlns:a16="http://schemas.microsoft.com/office/drawing/2014/main" id="{73A33C87-BBAA-44F3-A3B7-2CAE72F668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 b="3074"/>
          <a:stretch>
            <a:fillRect/>
          </a:stretch>
        </p:blipFill>
        <p:spPr>
          <a:xfrm>
            <a:off x="5956257" y="461963"/>
            <a:ext cx="3040105" cy="2347912"/>
          </a:xfr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>Published</dsrStatus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>https://nettbiblioteket.elvia.no/doc/lringsarkid101048strmgjennomgangifordelingsskap/</Url>
      <Description>Document</Description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20" ma:contentTypeDescription="Opprett et nytt dokument." ma:contentTypeScope="" ma:versionID="090e09826d70d71cad2e1eb71d6d138e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690d5ab85f5c139033dd4da684f979b6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B1BAC-5AF3-426D-AD74-361DCA4992AF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6d4a5315-78c6-4c96-bb32-0e29fe55ad16"/>
    <ds:schemaRef ds:uri="http://schemas.microsoft.com/office/infopath/2007/PartnerControls"/>
    <ds:schemaRef ds:uri="b4509093-701c-4f4a-83cb-59d1966a0a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393B3E-0C7A-4D88-A963-E033F22D8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a5315-78c6-4c96-bb32-0e29fe55ad16"/>
    <ds:schemaRef ds:uri="b4509093-701c-4f4a-83cb-59d1966a0a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919</TotalTime>
  <Words>245</Words>
  <Application>Microsoft Office PowerPoint</Application>
  <PresentationFormat>Skjermfremvisning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45</cp:revision>
  <dcterms:created xsi:type="dcterms:W3CDTF">2017-08-30T13:22:09Z</dcterms:created>
  <dcterms:modified xsi:type="dcterms:W3CDTF">2022-06-14T06:49:38Z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Addo_DocID">
    <vt:lpwstr>2f6fde6c-5c5a-4185-82b9-886517a97041</vt:lpwstr>
  </property>
  <property fmtid="{D5CDD505-2E9C-101B-9397-08002B2CF9AE}" pid="5" name="Order">
    <vt:r8>10000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igrationWizId">
    <vt:lpwstr>0f8e17f3-6121-4419-8aae-1a1e58775dc8</vt:lpwstr>
  </property>
  <property fmtid="{D5CDD505-2E9C-101B-9397-08002B2CF9AE}" pid="9" name="TriggerFlowInfo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