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5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93D79D-F894-4E79-954C-A547A60B64E2}" v="1" dt="2022-06-14T06:45:45.4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6f091d06-67e5-4f4b-9d6a-b40516eba41e" providerId="ADAL" clId="{0F91ACB7-553A-42C2-B029-315220566A35}"/>
    <pc:docChg chg="modSld">
      <pc:chgData name="Kjetil Utrimark" userId="6f091d06-67e5-4f4b-9d6a-b40516eba41e" providerId="ADAL" clId="{0F91ACB7-553A-42C2-B029-315220566A35}" dt="2020-06-19T07:40:53.291" v="80" actId="6549"/>
      <pc:docMkLst>
        <pc:docMk/>
      </pc:docMkLst>
      <pc:sldChg chg="modSp">
        <pc:chgData name="Kjetil Utrimark" userId="6f091d06-67e5-4f4b-9d6a-b40516eba41e" providerId="ADAL" clId="{0F91ACB7-553A-42C2-B029-315220566A35}" dt="2020-06-19T07:40:53.291" v="80" actId="6549"/>
        <pc:sldMkLst>
          <pc:docMk/>
          <pc:sldMk cId="1268918472" sldId="265"/>
        </pc:sldMkLst>
        <pc:graphicFrameChg chg="mod modGraphic">
          <ac:chgData name="Kjetil Utrimark" userId="6f091d06-67e5-4f4b-9d6a-b40516eba41e" providerId="ADAL" clId="{0F91ACB7-553A-42C2-B029-315220566A35}" dt="2020-06-19T07:40:31.314" v="72" actId="1076"/>
          <ac:graphicFrameMkLst>
            <pc:docMk/>
            <pc:sldMk cId="1268918472" sldId="265"/>
            <ac:graphicFrameMk id="6" creationId="{7C9E829E-CD53-9147-A035-47F021DC1DF2}"/>
          </ac:graphicFrameMkLst>
        </pc:graphicFrameChg>
        <pc:graphicFrameChg chg="mod modGraphic">
          <ac:chgData name="Kjetil Utrimark" userId="6f091d06-67e5-4f4b-9d6a-b40516eba41e" providerId="ADAL" clId="{0F91ACB7-553A-42C2-B029-315220566A35}" dt="2020-06-19T07:40:53.291" v="80" actId="6549"/>
          <ac:graphicFrameMkLst>
            <pc:docMk/>
            <pc:sldMk cId="1268918472" sldId="265"/>
            <ac:graphicFrameMk id="8" creationId="{9A7836F5-DA16-D742-81B8-273E5FA233B4}"/>
          </ac:graphicFrameMkLst>
        </pc:graphicFrameChg>
        <pc:picChg chg="mod">
          <ac:chgData name="Kjetil Utrimark" userId="6f091d06-67e5-4f4b-9d6a-b40516eba41e" providerId="ADAL" clId="{0F91ACB7-553A-42C2-B029-315220566A35}" dt="2020-06-19T07:40:35.816" v="73" actId="1076"/>
          <ac:picMkLst>
            <pc:docMk/>
            <pc:sldMk cId="1268918472" sldId="265"/>
            <ac:picMk id="13" creationId="{AF0BD63E-F6C1-4E73-93EA-82B8647F7554}"/>
          </ac:picMkLst>
        </pc:picChg>
      </pc:sldChg>
    </pc:docChg>
  </pc:docChgLst>
  <pc:docChgLst>
    <pc:chgData name="Jan Steinar Kveno" userId="1eb52f07-71e5-4d14-92c8-33481ad15a69" providerId="ADAL" clId="{3A93D79D-F894-4E79-954C-A547A60B64E2}"/>
    <pc:docChg chg="modSld">
      <pc:chgData name="Jan Steinar Kveno" userId="1eb52f07-71e5-4d14-92c8-33481ad15a69" providerId="ADAL" clId="{3A93D79D-F894-4E79-954C-A547A60B64E2}" dt="2022-06-14T06:45:45.422" v="2"/>
      <pc:docMkLst>
        <pc:docMk/>
      </pc:docMkLst>
      <pc:sldChg chg="modSp mod modAnim">
        <pc:chgData name="Jan Steinar Kveno" userId="1eb52f07-71e5-4d14-92c8-33481ad15a69" providerId="ADAL" clId="{3A93D79D-F894-4E79-954C-A547A60B64E2}" dt="2022-06-14T06:45:45.422" v="2"/>
        <pc:sldMkLst>
          <pc:docMk/>
          <pc:sldMk cId="1268918472" sldId="265"/>
        </pc:sldMkLst>
        <pc:picChg chg="mod">
          <ac:chgData name="Jan Steinar Kveno" userId="1eb52f07-71e5-4d14-92c8-33481ad15a69" providerId="ADAL" clId="{3A93D79D-F894-4E79-954C-A547A60B64E2}" dt="2022-06-14T06:45:34.696" v="1" actId="14100"/>
          <ac:picMkLst>
            <pc:docMk/>
            <pc:sldMk cId="1268918472" sldId="265"/>
            <ac:picMk id="13" creationId="{AF0BD63E-F6C1-4E73-93EA-82B8647F755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00980-28E4-4CDE-AAF6-84D7F3A9B33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73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14.06.2022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lassholder for bilde 12">
            <a:extLst>
              <a:ext uri="{FF2B5EF4-FFF2-40B4-BE49-F238E27FC236}">
                <a16:creationId xmlns:a16="http://schemas.microsoft.com/office/drawing/2014/main" id="{AF0BD63E-F6C1-4E73-93EA-82B8647F755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2941" b="2941"/>
          <a:stretch>
            <a:fillRect/>
          </a:stretch>
        </p:blipFill>
        <p:spPr>
          <a:xfrm>
            <a:off x="5985969" y="864394"/>
            <a:ext cx="2851150" cy="167163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451387"/>
              </p:ext>
            </p:extLst>
          </p:nvPr>
        </p:nvGraphicFramePr>
        <p:xfrm>
          <a:off x="472591" y="881779"/>
          <a:ext cx="5330121" cy="36142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3407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136714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06 MAI 2020 – TRANSFORMATORSTASJON - STRØMGJENNOMGANG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900" b="0" i="0" kern="1200">
                          <a:latin typeface="Red Hat Text"/>
                        </a:rPr>
                        <a:t>Jobben var å frakoble kabel på skillebryter til T2-0-punkt, som var jordet. Da jobben var ferdig  begynte hjelpemontøren å utføre samme jobb på skillebryter T1-0-punkt. T1 var på dette tidspunktet i drift, noe som medførte strømgjennomgang hånd/ hånd fra 0- punkt til jord. Dette er en 47/11 kV trafo og det er usikkert hvor høy spenning det var over spolen på ulykkestidspunktet, da dette varierer med skjeve laster og eventuelle jordfeil.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9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Brudd på forskrifter og instrukser!</a:t>
                      </a:r>
                      <a:endParaRPr lang="nb-NO" sz="900" b="0" i="0" kern="120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9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+mn-cs"/>
                        </a:rPr>
                        <a:t>LFS kunne ikke redegjøre for, og synes selv det er uforståelig han ikke tok høyde for at det kunne være spenning på 0-punktet.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9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Jobben ble for øvrig forandret litt i forhold til  det som var planlagt, og  SJA  skulle tatt  mer høyde for at  disse to 0- punkts bryterne sto tett sammen og i samme celle.</a:t>
                      </a:r>
                      <a:endParaRPr lang="nb-NO" sz="9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kern="1200">
                          <a:latin typeface="Red Hat Text" panose="02010503040201060303" pitchFamily="2" charset="77"/>
                        </a:rPr>
                        <a:t>Kontroll hos lege, ingen behandling, uten fravær.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900" b="0" i="0" kern="1200">
                          <a:latin typeface="Red Hat Text"/>
                        </a:rPr>
                        <a:t>Skadeildene ble raskt kjørt til lege og testet: Hjerterytme, EKG, urin og blodprøve.  Alle prøver var normale og han ble sendt hjem etter ca. to timer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900" b="0" i="0" noProof="0">
                          <a:latin typeface="Red Hat Text"/>
                        </a:rPr>
                        <a:t>Alvorlig!  Det å jobbe direkte på en høyspennings- anleggsdel som ikke er jordet er livsfarlig! Tilfeldigheter gjorde at det ikke var høyere spenning  over spolen på ulykkestidspunktet.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97828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371330"/>
              </p:ext>
            </p:extLst>
          </p:nvPr>
        </p:nvGraphicFramePr>
        <p:xfrm>
          <a:off x="5985968" y="2607470"/>
          <a:ext cx="2851643" cy="2025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13832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711895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Følge instrukser og forskrifter.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Ingen jobb er av kategori «skal bare».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SJA og planlegging må utføres på nytt dersom jobben eller forutsetninger  forandrer seg.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Når  du har ansvar for en lærling, er det spesielt viktig å informere om alle farer slik at lærlingen ungår å komme i farlige situasjoner.</a:t>
                      </a:r>
                      <a:endParaRPr lang="nb-NO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9184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https://nettbiblioteket.elvia.no/doc/lringsarkid97828strmgjenomgang/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b4509093-701c-4f4a-83cb-59d1966a0a3b"/>
    <ds:schemaRef ds:uri="http://purl.org/dc/elements/1.1/"/>
    <ds:schemaRef ds:uri="http://schemas.microsoft.com/office/2006/metadata/properties"/>
    <ds:schemaRef ds:uri="http://purl.org/dc/dcmitype/"/>
    <ds:schemaRef ds:uri="6d4a5315-78c6-4c96-bb32-0e29fe55ad1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D5EFB3-21ED-491C-9CC5-DF2FD3DB87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292</Words>
  <Application>Microsoft Office PowerPoint</Application>
  <PresentationFormat>Skjermfremvisning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</cp:revision>
  <dcterms:created xsi:type="dcterms:W3CDTF">2017-08-30T13:22:09Z</dcterms:created>
  <dcterms:modified xsi:type="dcterms:W3CDTF">2022-06-14T06:45:51Z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igrationWizId">
    <vt:lpwstr>c19a998f-3a37-4a49-93b5-ddf8e511a4ea</vt:lpwstr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