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9DB274-B12F-763D-F806-811139633E9A}" v="16" dt="2022-06-13T07:30:42.473"/>
    <p1510:client id="{79AE1275-4352-47C7-B460-5865977D5291}" v="283" dt="2022-04-08T10:24:45.690"/>
    <p1510:client id="{89178C4E-3FA7-4AEC-B518-0C94482BA512}" v="288" dt="2022-04-05T08:15:28.243"/>
    <p1510:client id="{9FDBDB85-4412-48D4-A39B-7ECBF0AAA2A9}" v="1768" dt="2022-04-05T07:54:23.392"/>
    <p1510:client id="{FE9C2E4F-F3C8-4C81-A6D3-84DE722B0136}" v="440" dt="2022-04-06T11:32:24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572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3" descr="Et bilde som inneholder tekst, innendørs, hylle, datamaskin&#10;&#10;Automatisk generert beskrivelse">
            <a:extLst>
              <a:ext uri="{FF2B5EF4-FFF2-40B4-BE49-F238E27FC236}">
                <a16:creationId xmlns:a16="http://schemas.microsoft.com/office/drawing/2014/main" id="{C6C7AC4D-17F5-A0EB-761A-38C185BE6CD2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19293" b="19293"/>
          <a:stretch/>
        </p:blipFill>
        <p:spPr>
          <a:xfrm>
            <a:off x="5987118" y="863588"/>
            <a:ext cx="2854729" cy="1848373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2946940" cy="37949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525461"/>
              </p:ext>
            </p:extLst>
          </p:nvPr>
        </p:nvGraphicFramePr>
        <p:xfrm>
          <a:off x="477366" y="863588"/>
          <a:ext cx="5201914" cy="416884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506629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10.02.2022 – Arbeid med samband – Utilsiktet utkobling av skillekniv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36030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0" i="0" kern="1200" dirty="0">
                          <a:latin typeface="Red Hat Text"/>
                        </a:rPr>
                        <a:t>Montør skulle fjerne sambandskomponent i styreskap plassert på kontrollrom i trafostasjon . I styreskapet er det kommando-reléer med test-knapp som ikke er tildekket. </a:t>
                      </a:r>
                      <a:endParaRPr lang="nb-NO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nb-NO" sz="1000" b="0" i="0" kern="1200" dirty="0">
                        <a:latin typeface="Red Hat Tex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0" i="0" kern="1200" dirty="0">
                          <a:latin typeface="Red Hat Text"/>
                        </a:rPr>
                        <a:t>Ved et uhell kom montøren borti testknapp på et relé. Dette medførte at skillekniv under last (ca. 65 MW) ble aktivert og gikk i ut posisjon og det oppsto en kraftig lysbue.  Hendelsen førte til langvarig utfall på et fabrikkområde som blir forsynt fra trafostasjonen.</a:t>
                      </a:r>
                      <a:endParaRPr lang="nb-NO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038339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nb-NO" sz="1000" b="0" i="0" noProof="0" dirty="0">
                          <a:latin typeface="Red Hat Text"/>
                        </a:rPr>
                        <a:t>Manglende planlegging av arbeidsoppgave</a:t>
                      </a:r>
                      <a:endParaRPr lang="nb-NO" dirty="0"/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nb-NO" sz="1000" b="0" i="0" noProof="0" dirty="0">
                          <a:latin typeface="Red Hat Text"/>
                        </a:rPr>
                        <a:t>Sikker jobbanalyse (SJA) ble ikke utført</a:t>
                      </a:r>
                      <a:endParaRPr lang="nb-NO" dirty="0"/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nb-NO" sz="1000" b="0" i="0" noProof="0" dirty="0">
                          <a:latin typeface="Red Hat Text"/>
                        </a:rPr>
                        <a:t>Mange komponenter med forskjellige funksjoner samlet i samme skap, sambandsutstyr, kommando reléer, krysskobling og RTU noe som gjør det veldig trangt. </a:t>
                      </a:r>
                      <a:endParaRPr lang="nb-NO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54720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Alvorlig: Hendelsen førte til KILE-kostnader i millionklassen, og stort produksjonstap for fabrikk. Tap av omdømme.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71637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Alvorlig: I tillegg til økonomiske tap kunne det vært fare for personskade hvis hendelsen hadde skjedd i et åpent bryteranlegg og personer befant seg i brytersal.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32270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173973"/>
              </p:ext>
            </p:extLst>
          </p:nvPr>
        </p:nvGraphicFramePr>
        <p:xfrm>
          <a:off x="5816451" y="2748321"/>
          <a:ext cx="3025396" cy="213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5396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89560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96413"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Viktig med god planlegging av arbeidsoppgavene og å gjøre seg kjent med utstyr og komponenter. Er du i tvil, spør noen som kjenner anlegget.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Alltid utfør sikker jobbanalyse (SJA) før arbeid, også i </a:t>
                      </a:r>
                      <a:r>
                        <a:rPr lang="nb-NO" sz="1000" b="0" i="0" kern="1200" dirty="0" err="1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styreskap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 plassert i kontrollrom og lignende.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Høy oppmerksomhet når det utføres arbeid i nærheten av styringskomponenter.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Innspill til at hendelsen blir tema på Driftsleders info på neste års opplæring i FSE/DI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5" name="Bilde 4">
            <a:extLst>
              <a:ext uri="{FF2B5EF4-FFF2-40B4-BE49-F238E27FC236}">
                <a16:creationId xmlns:a16="http://schemas.microsoft.com/office/drawing/2014/main" id="{931FB32E-7DC5-4C85-B151-5C2B760AF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451" y="863588"/>
            <a:ext cx="903577" cy="1848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Jan Steinar Kveno</DisplayName>
        <AccountId>80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false</Ekstern>
  </documentManagement>
</p:properties>
</file>

<file path=customXml/itemProps1.xml><?xml version="1.0" encoding="utf-8"?>
<ds:datastoreItem xmlns:ds="http://schemas.openxmlformats.org/officeDocument/2006/customXml" ds:itemID="{1996AC24-4337-4EEC-8FAE-56D90EE3D46F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purl.org/dc/terms/"/>
    <ds:schemaRef ds:uri="bd6ed28d-af38-44fd-b7e0-25d28c6ead1c"/>
    <ds:schemaRef ds:uri="http://purl.org/dc/dcmitype/"/>
    <ds:schemaRef ds:uri="http://purl.org/dc/elements/1.1/"/>
    <ds:schemaRef ds:uri="http://schemas.microsoft.com/office/2006/documentManagement/types"/>
    <ds:schemaRef ds:uri="a8f0b6f9-2b67-4617-a70c-e96b3cb34168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1282</TotalTime>
  <Words>278</Words>
  <Application>Microsoft Office PowerPoint</Application>
  <PresentationFormat>Skjermfremvisning (16:9)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180</cp:revision>
  <dcterms:created xsi:type="dcterms:W3CDTF">2017-08-30T13:22:09Z</dcterms:created>
  <dcterms:modified xsi:type="dcterms:W3CDTF">2022-06-13T07:31:38Z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</Properties>
</file>