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D8BCB0-FC23-4CFF-8764-2FF2A6065423}" v="7" dt="2021-03-26T09:32:41.051"/>
    <p1510:client id="{56D025EE-DF7C-4E3E-9AED-A95E3F536354}" v="26" dt="2021-03-25T12:36:41.695"/>
    <p1510:client id="{8724F0B7-FB2A-4350-8837-32508A223576}" v="154" dt="2021-03-25T10:13:05.412"/>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2" d="100"/>
          <a:sy n="132" d="100"/>
        </p:scale>
        <p:origin x="40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f4927be7-e749-48e9-8ea8-3ef03d59aa3f" providerId="ADAL" clId="{94CD7F07-321E-40CB-A4A5-7DD2884F8BD9}"/>
    <pc:docChg chg="custSel modSld">
      <pc:chgData name="Reidulf Ekera" userId="f4927be7-e749-48e9-8ea8-3ef03d59aa3f" providerId="ADAL" clId="{94CD7F07-321E-40CB-A4A5-7DD2884F8BD9}" dt="2021-03-17T10:55:03.262" v="1317" actId="20577"/>
      <pc:docMkLst>
        <pc:docMk/>
      </pc:docMkLst>
      <pc:sldChg chg="modSp mod">
        <pc:chgData name="Reidulf Ekera" userId="f4927be7-e749-48e9-8ea8-3ef03d59aa3f" providerId="ADAL" clId="{94CD7F07-321E-40CB-A4A5-7DD2884F8BD9}" dt="2021-03-17T10:55:03.262" v="1317" actId="20577"/>
        <pc:sldMkLst>
          <pc:docMk/>
          <pc:sldMk cId="3191417455" sldId="264"/>
        </pc:sldMkLst>
        <pc:graphicFrameChg chg="mod modGraphic">
          <ac:chgData name="Reidulf Ekera" userId="f4927be7-e749-48e9-8ea8-3ef03d59aa3f" providerId="ADAL" clId="{94CD7F07-321E-40CB-A4A5-7DD2884F8BD9}" dt="2021-03-17T10:55:03.262" v="1317" actId="20577"/>
          <ac:graphicFrameMkLst>
            <pc:docMk/>
            <pc:sldMk cId="3191417455" sldId="264"/>
            <ac:graphicFrameMk id="6" creationId="{7C9E829E-CD53-9147-A035-47F021DC1DF2}"/>
          </ac:graphicFrameMkLst>
        </pc:graphicFrameChg>
        <pc:graphicFrameChg chg="mod modGraphic">
          <ac:chgData name="Reidulf Ekera" userId="f4927be7-e749-48e9-8ea8-3ef03d59aa3f" providerId="ADAL" clId="{94CD7F07-321E-40CB-A4A5-7DD2884F8BD9}" dt="2021-03-17T10:31:01.218" v="1307" actId="20577"/>
          <ac:graphicFrameMkLst>
            <pc:docMk/>
            <pc:sldMk cId="3191417455" sldId="264"/>
            <ac:graphicFrameMk id="8" creationId="{9A7836F5-DA16-D742-81B8-273E5FA233B4}"/>
          </ac:graphicFrameMkLst>
        </pc:graphicFrameChg>
      </pc:sldChg>
    </pc:docChg>
  </pc:docChgLst>
  <pc:docChgLst>
    <pc:chgData name="Reidulf Ekera" userId="f4927be7-e749-48e9-8ea8-3ef03d59aa3f" providerId="ADAL" clId="{13D8BCB0-FC23-4CFF-8764-2FF2A6065423}"/>
    <pc:docChg chg="undo custSel modSld">
      <pc:chgData name="Reidulf Ekera" userId="f4927be7-e749-48e9-8ea8-3ef03d59aa3f" providerId="ADAL" clId="{13D8BCB0-FC23-4CFF-8764-2FF2A6065423}" dt="2021-03-26T09:42:17.466" v="1196" actId="14100"/>
      <pc:docMkLst>
        <pc:docMk/>
      </pc:docMkLst>
      <pc:sldChg chg="modSp mod">
        <pc:chgData name="Reidulf Ekera" userId="f4927be7-e749-48e9-8ea8-3ef03d59aa3f" providerId="ADAL" clId="{13D8BCB0-FC23-4CFF-8764-2FF2A6065423}" dt="2021-03-26T09:42:17.466" v="1196" actId="14100"/>
        <pc:sldMkLst>
          <pc:docMk/>
          <pc:sldMk cId="3191417455" sldId="264"/>
        </pc:sldMkLst>
        <pc:graphicFrameChg chg="modGraphic">
          <ac:chgData name="Reidulf Ekera" userId="f4927be7-e749-48e9-8ea8-3ef03d59aa3f" providerId="ADAL" clId="{13D8BCB0-FC23-4CFF-8764-2FF2A6065423}" dt="2021-03-24T12:59:51.282" v="715" actId="20577"/>
          <ac:graphicFrameMkLst>
            <pc:docMk/>
            <pc:sldMk cId="3191417455" sldId="264"/>
            <ac:graphicFrameMk id="6" creationId="{7C9E829E-CD53-9147-A035-47F021DC1DF2}"/>
          </ac:graphicFrameMkLst>
        </pc:graphicFrameChg>
        <pc:graphicFrameChg chg="mod modGraphic">
          <ac:chgData name="Reidulf Ekera" userId="f4927be7-e749-48e9-8ea8-3ef03d59aa3f" providerId="ADAL" clId="{13D8BCB0-FC23-4CFF-8764-2FF2A6065423}" dt="2021-03-26T09:42:17.466" v="1196" actId="14100"/>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1DDDF03B-C349-C035-6B64-7752F9E0BAFE}"/>
    <pc:docChg chg="modSld">
      <pc:chgData name="Reidulf Ekera" userId="S::reidulf.ekera@elvia.no::f4927be7-e749-48e9-8ea8-3ef03d59aa3f" providerId="AD" clId="Web-{1DDDF03B-C349-C035-6B64-7752F9E0BAFE}" dt="2021-03-17T11:00:06.774" v="57"/>
      <pc:docMkLst>
        <pc:docMk/>
      </pc:docMkLst>
      <pc:sldChg chg="modSp">
        <pc:chgData name="Reidulf Ekera" userId="S::reidulf.ekera@elvia.no::f4927be7-e749-48e9-8ea8-3ef03d59aa3f" providerId="AD" clId="Web-{1DDDF03B-C349-C035-6B64-7752F9E0BAFE}" dt="2021-03-17T11:00:06.774" v="57"/>
        <pc:sldMkLst>
          <pc:docMk/>
          <pc:sldMk cId="3191417455" sldId="264"/>
        </pc:sldMkLst>
        <pc:graphicFrameChg chg="mod modGraphic">
          <ac:chgData name="Reidulf Ekera" userId="S::reidulf.ekera@elvia.no::f4927be7-e749-48e9-8ea8-3ef03d59aa3f" providerId="AD" clId="Web-{1DDDF03B-C349-C035-6B64-7752F9E0BAFE}" dt="2021-03-17T11:00:06.774" v="57"/>
          <ac:graphicFrameMkLst>
            <pc:docMk/>
            <pc:sldMk cId="3191417455" sldId="264"/>
            <ac:graphicFrameMk id="6" creationId="{7C9E829E-CD53-9147-A035-47F021DC1DF2}"/>
          </ac:graphicFrameMkLst>
        </pc:graphicFrameChg>
      </pc:sldChg>
    </pc:docChg>
  </pc:docChgLst>
  <pc:docChgLst>
    <pc:chgData name="Reidulf Ekera" userId="S::reidulf.ekera@elvia.no::f4927be7-e749-48e9-8ea8-3ef03d59aa3f" providerId="AD" clId="Web-{8724F0B7-FB2A-4350-8837-32508A223576}"/>
    <pc:docChg chg="modSld">
      <pc:chgData name="Reidulf Ekera" userId="S::reidulf.ekera@elvia.no::f4927be7-e749-48e9-8ea8-3ef03d59aa3f" providerId="AD" clId="Web-{8724F0B7-FB2A-4350-8837-32508A223576}" dt="2021-03-25T10:12:51.881" v="151"/>
      <pc:docMkLst>
        <pc:docMk/>
      </pc:docMkLst>
      <pc:sldChg chg="modSp">
        <pc:chgData name="Reidulf Ekera" userId="S::reidulf.ekera@elvia.no::f4927be7-e749-48e9-8ea8-3ef03d59aa3f" providerId="AD" clId="Web-{8724F0B7-FB2A-4350-8837-32508A223576}" dt="2021-03-25T10:12:51.881" v="151"/>
        <pc:sldMkLst>
          <pc:docMk/>
          <pc:sldMk cId="3191417455" sldId="264"/>
        </pc:sldMkLst>
        <pc:graphicFrameChg chg="mod modGraphic">
          <ac:chgData name="Reidulf Ekera" userId="S::reidulf.ekera@elvia.no::f4927be7-e749-48e9-8ea8-3ef03d59aa3f" providerId="AD" clId="Web-{8724F0B7-FB2A-4350-8837-32508A223576}" dt="2021-03-25T10:12:51.881" v="151"/>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A5702C23-862D-46C0-AD0D-1B9D92BCB740}"/>
    <pc:docChg chg="modSld">
      <pc:chgData name="Reidulf Ekera" userId="S::reidulf.ekera@elvia.no::f4927be7-e749-48e9-8ea8-3ef03d59aa3f" providerId="AD" clId="Web-{A5702C23-862D-46C0-AD0D-1B9D92BCB740}" dt="2021-03-17T08:41:03.522" v="861"/>
      <pc:docMkLst>
        <pc:docMk/>
      </pc:docMkLst>
      <pc:sldChg chg="delSp modSp">
        <pc:chgData name="Reidulf Ekera" userId="S::reidulf.ekera@elvia.no::f4927be7-e749-48e9-8ea8-3ef03d59aa3f" providerId="AD" clId="Web-{A5702C23-862D-46C0-AD0D-1B9D92BCB740}" dt="2021-03-17T08:41:03.522" v="861"/>
        <pc:sldMkLst>
          <pc:docMk/>
          <pc:sldMk cId="3191417455" sldId="264"/>
        </pc:sldMkLst>
        <pc:spChg chg="del mod">
          <ac:chgData name="Reidulf Ekera" userId="S::reidulf.ekera@elvia.no::f4927be7-e749-48e9-8ea8-3ef03d59aa3f" providerId="AD" clId="Web-{A5702C23-862D-46C0-AD0D-1B9D92BCB740}" dt="2021-03-17T08:08:38.633" v="1"/>
          <ac:spMkLst>
            <pc:docMk/>
            <pc:sldMk cId="3191417455" sldId="264"/>
            <ac:spMk id="3" creationId="{796AA78A-8CAD-479C-B3DB-CBAB1CD9900A}"/>
          </ac:spMkLst>
        </pc:spChg>
        <pc:spChg chg="del mod">
          <ac:chgData name="Reidulf Ekera" userId="S::reidulf.ekera@elvia.no::f4927be7-e749-48e9-8ea8-3ef03d59aa3f" providerId="AD" clId="Web-{A5702C23-862D-46C0-AD0D-1B9D92BCB740}" dt="2021-03-17T08:08:43.352" v="3"/>
          <ac:spMkLst>
            <pc:docMk/>
            <pc:sldMk cId="3191417455" sldId="264"/>
            <ac:spMk id="4" creationId="{00FC8769-9746-405A-9C48-04EB23EAA860}"/>
          </ac:spMkLst>
        </pc:spChg>
        <pc:spChg chg="mod">
          <ac:chgData name="Reidulf Ekera" userId="S::reidulf.ekera@elvia.no::f4927be7-e749-48e9-8ea8-3ef03d59aa3f" providerId="AD" clId="Web-{A5702C23-862D-46C0-AD0D-1B9D92BCB740}" dt="2021-03-17T08:12:24.591" v="9" actId="20577"/>
          <ac:spMkLst>
            <pc:docMk/>
            <pc:sldMk cId="3191417455" sldId="264"/>
            <ac:spMk id="7" creationId="{390954B9-808C-1649-AA9B-AD05571CDE77}"/>
          </ac:spMkLst>
        </pc:spChg>
        <pc:graphicFrameChg chg="mod modGraphic">
          <ac:chgData name="Reidulf Ekera" userId="S::reidulf.ekera@elvia.no::f4927be7-e749-48e9-8ea8-3ef03d59aa3f" providerId="AD" clId="Web-{A5702C23-862D-46C0-AD0D-1B9D92BCB740}" dt="2021-03-17T08:41:03.522" v="861"/>
          <ac:graphicFrameMkLst>
            <pc:docMk/>
            <pc:sldMk cId="3191417455" sldId="264"/>
            <ac:graphicFrameMk id="6" creationId="{7C9E829E-CD53-9147-A035-47F021DC1DF2}"/>
          </ac:graphicFrameMkLst>
        </pc:graphicFrameChg>
      </pc:sldChg>
    </pc:docChg>
  </pc:docChgLst>
  <pc:docChgLst>
    <pc:chgData name="Reidulf Ekera" userId="S::reidulf.ekera@elvia.no::f4927be7-e749-48e9-8ea8-3ef03d59aa3f" providerId="AD" clId="Web-{56D025EE-DF7C-4E3E-9AED-A95E3F536354}"/>
    <pc:docChg chg="modSld">
      <pc:chgData name="Reidulf Ekera" userId="S::reidulf.ekera@elvia.no::f4927be7-e749-48e9-8ea8-3ef03d59aa3f" providerId="AD" clId="Web-{56D025EE-DF7C-4E3E-9AED-A95E3F536354}" dt="2021-03-25T12:35:50.694" v="17"/>
      <pc:docMkLst>
        <pc:docMk/>
      </pc:docMkLst>
      <pc:sldChg chg="modSp">
        <pc:chgData name="Reidulf Ekera" userId="S::reidulf.ekera@elvia.no::f4927be7-e749-48e9-8ea8-3ef03d59aa3f" providerId="AD" clId="Web-{56D025EE-DF7C-4E3E-9AED-A95E3F536354}" dt="2021-03-25T12:35:50.694" v="17"/>
        <pc:sldMkLst>
          <pc:docMk/>
          <pc:sldMk cId="3191417455" sldId="264"/>
        </pc:sldMkLst>
        <pc:graphicFrameChg chg="mod modGraphic">
          <ac:chgData name="Reidulf Ekera" userId="S::reidulf.ekera@elvia.no::f4927be7-e749-48e9-8ea8-3ef03d59aa3f" providerId="AD" clId="Web-{56D025EE-DF7C-4E3E-9AED-A95E3F536354}" dt="2021-03-25T12:32:47.003" v="7"/>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56D025EE-DF7C-4E3E-9AED-A95E3F536354}" dt="2021-03-25T12:35:50.694" v="17"/>
          <ac:graphicFrameMkLst>
            <pc:docMk/>
            <pc:sldMk cId="3191417455" sldId="264"/>
            <ac:graphicFrameMk id="8" creationId="{9A7836F5-DA16-D742-81B8-273E5FA233B4}"/>
          </ac:graphicFrameMkLst>
        </pc:graphicFrameChg>
      </pc:sldChg>
    </pc:docChg>
  </pc:docChgLst>
  <pc:docChgLst>
    <pc:chgData name="Kjetil Utrimark" userId="1279c3cc-6e74-4314-a4cd-7d733113e553" providerId="ADAL" clId="{0B62FFDA-6882-43AB-978C-705BDBD996C2}"/>
    <pc:docChg chg="modSld">
      <pc:chgData name="Kjetil Utrimark" userId="1279c3cc-6e74-4314-a4cd-7d733113e553" providerId="ADAL" clId="{0B62FFDA-6882-43AB-978C-705BDBD996C2}" dt="2021-03-24T07:16:36.111" v="217" actId="20577"/>
      <pc:docMkLst>
        <pc:docMk/>
      </pc:docMkLst>
      <pc:sldChg chg="addSp delSp modSp mod">
        <pc:chgData name="Kjetil Utrimark" userId="1279c3cc-6e74-4314-a4cd-7d733113e553" providerId="ADAL" clId="{0B62FFDA-6882-43AB-978C-705BDBD996C2}" dt="2021-03-24T07:16:36.111" v="217" actId="20577"/>
        <pc:sldMkLst>
          <pc:docMk/>
          <pc:sldMk cId="3191417455" sldId="264"/>
        </pc:sldMkLst>
        <pc:spChg chg="del">
          <ac:chgData name="Kjetil Utrimark" userId="1279c3cc-6e74-4314-a4cd-7d733113e553" providerId="ADAL" clId="{0B62FFDA-6882-43AB-978C-705BDBD996C2}" dt="2021-03-24T06:37:28.527" v="0" actId="931"/>
          <ac:spMkLst>
            <pc:docMk/>
            <pc:sldMk cId="3191417455" sldId="264"/>
            <ac:spMk id="5" creationId="{357D348D-9334-48EE-A371-4335E1C96C8E}"/>
          </ac:spMkLst>
        </pc:spChg>
        <pc:spChg chg="add mod">
          <ac:chgData name="Kjetil Utrimark" userId="1279c3cc-6e74-4314-a4cd-7d733113e553" providerId="ADAL" clId="{0B62FFDA-6882-43AB-978C-705BDBD996C2}" dt="2021-03-24T06:38:22.675" v="67" actId="1076"/>
          <ac:spMkLst>
            <pc:docMk/>
            <pc:sldMk cId="3191417455" sldId="264"/>
            <ac:spMk id="9" creationId="{2649119B-4DD2-409B-BF3A-56EB01B05BE2}"/>
          </ac:spMkLst>
        </pc:spChg>
        <pc:graphicFrameChg chg="modGraphic">
          <ac:chgData name="Kjetil Utrimark" userId="1279c3cc-6e74-4314-a4cd-7d733113e553" providerId="ADAL" clId="{0B62FFDA-6882-43AB-978C-705BDBD996C2}" dt="2021-03-24T07:11:22.523" v="89" actId="20577"/>
          <ac:graphicFrameMkLst>
            <pc:docMk/>
            <pc:sldMk cId="3191417455" sldId="264"/>
            <ac:graphicFrameMk id="6" creationId="{7C9E829E-CD53-9147-A035-47F021DC1DF2}"/>
          </ac:graphicFrameMkLst>
        </pc:graphicFrameChg>
        <pc:graphicFrameChg chg="mod modGraphic">
          <ac:chgData name="Kjetil Utrimark" userId="1279c3cc-6e74-4314-a4cd-7d733113e553" providerId="ADAL" clId="{0B62FFDA-6882-43AB-978C-705BDBD996C2}" dt="2021-03-24T07:16:36.111" v="217" actId="20577"/>
          <ac:graphicFrameMkLst>
            <pc:docMk/>
            <pc:sldMk cId="3191417455" sldId="264"/>
            <ac:graphicFrameMk id="8" creationId="{9A7836F5-DA16-D742-81B8-273E5FA233B4}"/>
          </ac:graphicFrameMkLst>
        </pc:graphicFrameChg>
        <pc:picChg chg="add mod">
          <ac:chgData name="Kjetil Utrimark" userId="1279c3cc-6e74-4314-a4cd-7d733113e553" providerId="ADAL" clId="{0B62FFDA-6882-43AB-978C-705BDBD996C2}" dt="2021-03-24T06:37:44.631" v="38" actId="962"/>
          <ac:picMkLst>
            <pc:docMk/>
            <pc:sldMk cId="3191417455" sldId="264"/>
            <ac:picMk id="4" creationId="{2DB12C10-91B0-48C0-BD8C-D65C71521FA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26.03.2021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26.03.2021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26.03.2021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26.03.2021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26.03.2021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26.03.2021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26.03.2021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26.03.2021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26.03.2021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26.03.2021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26.03.2021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26.03.2021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26.03.2021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26.03.2021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26.03.2021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26.03.2021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26.03.2021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26.03.2021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26.03.2021</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ssholder for bilde 3" descr="Illustrasjonsfoto&#10;">
            <a:extLst>
              <a:ext uri="{FF2B5EF4-FFF2-40B4-BE49-F238E27FC236}">
                <a16:creationId xmlns:a16="http://schemas.microsoft.com/office/drawing/2014/main" id="{2DB12C10-91B0-48C0-BD8C-D65C71521FA6}"/>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t="5734" b="5734"/>
          <a:stretch>
            <a:fillRect/>
          </a:stretch>
        </p:blipFill>
        <p:spPr>
          <a:xfrm>
            <a:off x="5986463" y="1085850"/>
            <a:ext cx="2851150" cy="1671638"/>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2088698186"/>
              </p:ext>
            </p:extLst>
          </p:nvPr>
        </p:nvGraphicFramePr>
        <p:xfrm>
          <a:off x="477366" y="1085850"/>
          <a:ext cx="5201914" cy="3543301"/>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93257">
                <a:tc gridSpan="2">
                  <a:txBody>
                    <a:bodyPr/>
                    <a:lstStyle/>
                    <a:p>
                      <a:r>
                        <a:rPr lang="nb-NO" sz="1000" b="1" kern="1200" dirty="0">
                          <a:solidFill>
                            <a:schemeClr val="lt1"/>
                          </a:solidFill>
                          <a:latin typeface="+mn-lt"/>
                          <a:ea typeface="+mn-ea"/>
                          <a:cs typeface="+mn-cs"/>
                        </a:rPr>
                        <a:t>23.02.2021 – Berging av bil – Slag/kuttskade</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999775">
                <a:tc>
                  <a:txBody>
                    <a:bodyPr/>
                    <a:lstStyle/>
                    <a:p>
                      <a:r>
                        <a:rPr lang="nb-NO" sz="1200" dirty="0"/>
                        <a:t>Hva</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kern="1200">
                          <a:latin typeface="Red Hat Text"/>
                        </a:rPr>
                        <a:t>Under bistand av bilberger for fastkjørt bil, ble ansatt i Elvia truffet av vinsj-vaieren fra bergingsbilen. En av de to fra bergingsbilen ble også truffet av vaier men da uten kjent skade. Hendelsen skjedde under utkjøring av vaier, før anhuking av bilen som skulle berges. </a:t>
                      </a:r>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683423">
                <a:tc>
                  <a:txBody>
                    <a:bodyPr/>
                    <a:lstStyle/>
                    <a:p>
                      <a:r>
                        <a:rPr lang="nb-NO" sz="1200" dirty="0"/>
                        <a:t>Årsak(er)</a:t>
                      </a:r>
                    </a:p>
                  </a:txBody>
                  <a:tcPr marL="68580" marR="68580" marT="34290" marB="34290"/>
                </a:tc>
                <a:tc>
                  <a:txBody>
                    <a:bodyPr/>
                    <a:lstStyle/>
                    <a:p>
                      <a:r>
                        <a:rPr lang="nb-NO" sz="1000" b="0" i="0" noProof="0">
                          <a:latin typeface="Red Hat Text"/>
                        </a:rPr>
                        <a:t>Noe usikker årsak, men det antas at det har det oppstått en bukt, eller låsing på trommel, som har ført til vridning av vaier. Dette førte til at den løse vaier fikk et kraftig sleng under utkjøring. Personell var ikke obs på faren og var i bevegelse innenfor vaierens rekkevidde.</a:t>
                      </a:r>
                      <a:endParaRPr lang="nb-NO" sz="1000" b="0" i="0" noProof="0" dirty="0">
                        <a:latin typeface="Red Hat Text"/>
                      </a:endParaRPr>
                    </a:p>
                  </a:txBody>
                  <a:tcPr marL="68580" marR="68580" marT="34290" marB="34290"/>
                </a:tc>
                <a:extLst>
                  <a:ext uri="{0D108BD9-81ED-4DB2-BD59-A6C34878D82A}">
                    <a16:rowId xmlns:a16="http://schemas.microsoft.com/office/drawing/2014/main" val="350104361"/>
                  </a:ext>
                </a:extLst>
              </a:tr>
              <a:tr h="683423">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a:latin typeface="Red Hat Text" panose="02010503040201060303" pitchFamily="2" charset="77"/>
                        </a:rPr>
                        <a:t>Middels</a:t>
                      </a:r>
                    </a:p>
                    <a:p>
                      <a:pPr marL="0" marR="0" lvl="0" indent="0" algn="l" rtl="0" eaLnBrk="1" fontAlgn="auto" latinLnBrk="0" hangingPunct="1">
                        <a:lnSpc>
                          <a:spcPct val="100000"/>
                        </a:lnSpc>
                        <a:spcBef>
                          <a:spcPts val="0"/>
                        </a:spcBef>
                        <a:spcAft>
                          <a:spcPts val="0"/>
                        </a:spcAft>
                        <a:buClrTx/>
                        <a:buSzTx/>
                        <a:buFontTx/>
                        <a:buNone/>
                      </a:pPr>
                      <a:r>
                        <a:rPr lang="nb-NO" sz="1000" b="0" i="0">
                          <a:latin typeface="Red Hat Text"/>
                        </a:rPr>
                        <a:t>Tilskadekommede fikk kutt over venstre tinning. Det ble sydd syv sting. </a:t>
                      </a:r>
                      <a:endParaRPr lang="nb-NO" sz="1000" b="0" i="0" dirty="0">
                        <a:latin typeface="Red Hat Text"/>
                      </a:endParaRPr>
                    </a:p>
                  </a:txBody>
                  <a:tcPr marL="68580" marR="68580" marT="34290" marB="34290"/>
                </a:tc>
                <a:extLst>
                  <a:ext uri="{0D108BD9-81ED-4DB2-BD59-A6C34878D82A}">
                    <a16:rowId xmlns:a16="http://schemas.microsoft.com/office/drawing/2014/main" val="4066210839"/>
                  </a:ext>
                </a:extLst>
              </a:tr>
              <a:tr h="683423">
                <a:tc>
                  <a:txBody>
                    <a:bodyPr/>
                    <a:lstStyle/>
                    <a:p>
                      <a:r>
                        <a:rPr lang="nb-NO" sz="1200" dirty="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panose="02010503040201060303" pitchFamily="2" charset="77"/>
                        </a:rPr>
                        <a:t>Alvorlig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panose="02010503040201060303" pitchFamily="2" charset="77"/>
                        </a:rPr>
                        <a:t>Hendelsen kunne fått er alvorligere utfall hvis vaier/krok hadde truffet annerledes i hoderegionen.</a:t>
                      </a:r>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00" dirty="0">
                <a:latin typeface="Red Hat Text"/>
              </a:rPr>
              <a:t>RUH ID: 23200</a:t>
            </a:r>
            <a:endParaRPr lang="nb-NO" sz="825" dirty="0">
              <a:solidFill>
                <a:prstClr val="white">
                  <a:lumMod val="50000"/>
                </a:prstClr>
              </a:solidFill>
              <a:latin typeface="Red Hat Text" panose="02010503040201060303" pitchFamily="2" charset="77"/>
            </a:endParaRP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1483423901"/>
              </p:ext>
            </p:extLst>
          </p:nvPr>
        </p:nvGraphicFramePr>
        <p:xfrm>
          <a:off x="5754914" y="2828925"/>
          <a:ext cx="3236685" cy="1800225"/>
        </p:xfrm>
        <a:graphic>
          <a:graphicData uri="http://schemas.openxmlformats.org/drawingml/2006/table">
            <a:tbl>
              <a:tblPr firstRow="1" bandRow="1">
                <a:tableStyleId>{5C22544A-7EE6-4342-B048-85BDC9FD1C3A}</a:tableStyleId>
              </a:tblPr>
              <a:tblGrid>
                <a:gridCol w="3236685">
                  <a:extLst>
                    <a:ext uri="{9D8B030D-6E8A-4147-A177-3AD203B41FA5}">
                      <a16:colId xmlns:a16="http://schemas.microsoft.com/office/drawing/2014/main" val="2764255887"/>
                    </a:ext>
                  </a:extLst>
                </a:gridCol>
              </a:tblGrid>
              <a:tr h="264334">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535891">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nb-NO" sz="900" b="0" i="0" kern="1200" dirty="0">
                          <a:solidFill>
                            <a:schemeClr val="dk1"/>
                          </a:solidFill>
                          <a:latin typeface="Red Hat Text"/>
                          <a:ea typeface="+mn-ea"/>
                          <a:cs typeface="Arial"/>
                        </a:rPr>
                        <a:t>Ved bistand fra ekstern, ta en samtale om oppdraget, fokus på farer.</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lang="nb-NO" sz="900" b="0" i="0" kern="1200" dirty="0">
                        <a:solidFill>
                          <a:schemeClr val="dk1"/>
                        </a:solidFill>
                        <a:latin typeface="Red Hat Text"/>
                        <a:ea typeface="+mn-ea"/>
                        <a:cs typeface="Arial"/>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nb-NO" sz="900" b="0" i="0" kern="1200" dirty="0">
                          <a:solidFill>
                            <a:schemeClr val="dk1"/>
                          </a:solidFill>
                          <a:latin typeface="Red Hat Text"/>
                          <a:ea typeface="+mn-ea"/>
                          <a:cs typeface="Arial"/>
                        </a:rPr>
                        <a:t>Fokus ved bruk av vinsj</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900" b="0" i="0" kern="1200" dirty="0">
                          <a:solidFill>
                            <a:schemeClr val="dk1"/>
                          </a:solidFill>
                          <a:latin typeface="Red Hat Text"/>
                          <a:ea typeface="+mn-ea"/>
                          <a:cs typeface="Arial"/>
                        </a:rPr>
                        <a:t>oppdraget skal være planlagt og alle involverte være informert om farer samt hvor enn skal bevege/oppholde seg under oppdraget.</a:t>
                      </a:r>
                    </a:p>
                    <a:p>
                      <a:pPr marL="285750" marR="0" lvl="0" indent="-285750" algn="l" defTabSz="68576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900" b="0" i="0" kern="1200" dirty="0">
                          <a:solidFill>
                            <a:schemeClr val="dk1"/>
                          </a:solidFill>
                          <a:latin typeface="Red Hat Text" panose="02010503040201060303" pitchFamily="2" charset="77"/>
                          <a:ea typeface="+mn-ea"/>
                          <a:cs typeface="Arial"/>
                        </a:rPr>
                        <a:t>Vaier skal være hel, fri for skader, deformasjon og vridning.</a:t>
                      </a:r>
                      <a:endParaRPr lang="nb-NO" sz="900" b="0" i="0" kern="1200" dirty="0">
                        <a:solidFill>
                          <a:schemeClr val="dk1"/>
                        </a:solidFill>
                        <a:latin typeface="Red Hat Text"/>
                        <a:ea typeface="+mn-ea"/>
                        <a:cs typeface="Arial"/>
                      </a:endParaRP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900" b="0" i="0" kern="1200" dirty="0">
                          <a:solidFill>
                            <a:schemeClr val="dk1"/>
                          </a:solidFill>
                          <a:latin typeface="Red Hat Text"/>
                          <a:ea typeface="+mn-ea"/>
                          <a:cs typeface="Arial"/>
                        </a:rPr>
                        <a:t>Sjekke at traseen for vaier er klar og fri for hindringer og personell. </a:t>
                      </a:r>
                    </a:p>
                  </a:txBody>
                  <a:tcPr marL="68580" marR="68580" marT="34290" marB="34290"/>
                </a:tc>
                <a:extLst>
                  <a:ext uri="{0D108BD9-81ED-4DB2-BD59-A6C34878D82A}">
                    <a16:rowId xmlns:a16="http://schemas.microsoft.com/office/drawing/2014/main" val="1636191610"/>
                  </a:ext>
                </a:extLst>
              </a:tr>
            </a:tbl>
          </a:graphicData>
        </a:graphic>
      </p:graphicFrame>
      <p:sp>
        <p:nvSpPr>
          <p:cNvPr id="9" name="TekstSylinder 8">
            <a:extLst>
              <a:ext uri="{FF2B5EF4-FFF2-40B4-BE49-F238E27FC236}">
                <a16:creationId xmlns:a16="http://schemas.microsoft.com/office/drawing/2014/main" id="{2649119B-4DD2-409B-BF3A-56EB01B05BE2}"/>
              </a:ext>
            </a:extLst>
          </p:cNvPr>
          <p:cNvSpPr txBox="1"/>
          <p:nvPr/>
        </p:nvSpPr>
        <p:spPr>
          <a:xfrm>
            <a:off x="6088873" y="2561234"/>
            <a:ext cx="1767651" cy="246221"/>
          </a:xfrm>
          <a:prstGeom prst="rect">
            <a:avLst/>
          </a:prstGeom>
          <a:noFill/>
        </p:spPr>
        <p:txBody>
          <a:bodyPr wrap="square" rtlCol="0">
            <a:spAutoFit/>
          </a:bodyPr>
          <a:lstStyle/>
          <a:p>
            <a:r>
              <a:rPr lang="nb-NO" sz="1000" dirty="0"/>
              <a:t>Illustrasjonsfoto</a:t>
            </a:r>
          </a:p>
        </p:txBody>
      </p:sp>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8" ma:contentTypeDescription="Opprett et nytt dokument." ma:contentTypeScope="" ma:versionID="3922a91f6c3a69607b78090598cbbc3b">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Props1.xml><?xml version="1.0" encoding="utf-8"?>
<ds:datastoreItem xmlns:ds="http://schemas.openxmlformats.org/officeDocument/2006/customXml" ds:itemID="{8F5F2206-A829-4A5C-B194-BAF869612A21}"/>
</file>

<file path=customXml/itemProps2.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3.xml><?xml version="1.0" encoding="utf-8"?>
<ds:datastoreItem xmlns:ds="http://schemas.openxmlformats.org/officeDocument/2006/customXml" ds:itemID="{5B5B1BAC-5AF3-426D-AD74-361DCA4992AF}">
  <ds:schemaRefs>
    <ds:schemaRef ds:uri="http://schemas.openxmlformats.org/package/2006/metadata/core-properties"/>
    <ds:schemaRef ds:uri="http://purl.org/dc/terms/"/>
    <ds:schemaRef ds:uri="bd6ed28d-af38-44fd-b7e0-25d28c6ead1c"/>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a8f0b6f9-2b67-4617-a70c-e96b3cb3416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1238</TotalTime>
  <Words>229</Words>
  <Application>Microsoft Office PowerPoint</Application>
  <PresentationFormat>Skjermfremvisning (16:9)</PresentationFormat>
  <Paragraphs>21</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Reidulf Ekera</cp:lastModifiedBy>
  <cp:revision>8</cp:revision>
  <dcterms:created xsi:type="dcterms:W3CDTF">2017-08-30T13:22:09Z</dcterms:created>
  <dcterms:modified xsi:type="dcterms:W3CDTF">2021-03-26T09:42:26Z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MigrationWizId">
    <vt:lpwstr>3ec29678-00b2-4473-9672-03e6e32961f2</vt:lpwstr>
  </property>
  <property fmtid="{D5CDD505-2E9C-101B-9397-08002B2CF9AE}" pid="13" name="TriggerFlowInfo">
    <vt:lpwstr/>
  </property>
</Properties>
</file>