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Lst>
  <p:notesMasterIdLst>
    <p:notesMasterId r:id="rId6"/>
  </p:notesMasterIdLst>
  <p:sldIdLst>
    <p:sldId id="264" r:id="rId5"/>
  </p:sldIdLst>
  <p:sldSz cx="9144000" cy="5143500" type="screen16x9"/>
  <p:notesSz cx="6858000" cy="9144000"/>
  <p:defaultTextStyle>
    <a:defPPr>
      <a:defRPr lang="nb-NO"/>
    </a:defPPr>
    <a:lvl1pPr marL="0" algn="l" defTabSz="685766" rtl="0" eaLnBrk="1" latinLnBrk="0" hangingPunct="1">
      <a:defRPr sz="1400" kern="1200">
        <a:solidFill>
          <a:schemeClr val="tx1"/>
        </a:solidFill>
        <a:latin typeface="+mn-lt"/>
        <a:ea typeface="+mn-ea"/>
        <a:cs typeface="+mn-cs"/>
      </a:defRPr>
    </a:lvl1pPr>
    <a:lvl2pPr marL="342883" algn="l" defTabSz="685766" rtl="0" eaLnBrk="1" latinLnBrk="0" hangingPunct="1">
      <a:defRPr sz="1400" kern="1200">
        <a:solidFill>
          <a:schemeClr val="tx1"/>
        </a:solidFill>
        <a:latin typeface="+mn-lt"/>
        <a:ea typeface="+mn-ea"/>
        <a:cs typeface="+mn-cs"/>
      </a:defRPr>
    </a:lvl2pPr>
    <a:lvl3pPr marL="685766" algn="l" defTabSz="685766" rtl="0" eaLnBrk="1" latinLnBrk="0" hangingPunct="1">
      <a:defRPr sz="1400" kern="1200">
        <a:solidFill>
          <a:schemeClr val="tx1"/>
        </a:solidFill>
        <a:latin typeface="+mn-lt"/>
        <a:ea typeface="+mn-ea"/>
        <a:cs typeface="+mn-cs"/>
      </a:defRPr>
    </a:lvl3pPr>
    <a:lvl4pPr marL="1028649" algn="l" defTabSz="685766" rtl="0" eaLnBrk="1" latinLnBrk="0" hangingPunct="1">
      <a:defRPr sz="1400" kern="1200">
        <a:solidFill>
          <a:schemeClr val="tx1"/>
        </a:solidFill>
        <a:latin typeface="+mn-lt"/>
        <a:ea typeface="+mn-ea"/>
        <a:cs typeface="+mn-cs"/>
      </a:defRPr>
    </a:lvl4pPr>
    <a:lvl5pPr marL="1371531" algn="l" defTabSz="685766" rtl="0" eaLnBrk="1" latinLnBrk="0" hangingPunct="1">
      <a:defRPr sz="1400" kern="1200">
        <a:solidFill>
          <a:schemeClr val="tx1"/>
        </a:solidFill>
        <a:latin typeface="+mn-lt"/>
        <a:ea typeface="+mn-ea"/>
        <a:cs typeface="+mn-cs"/>
      </a:defRPr>
    </a:lvl5pPr>
    <a:lvl6pPr marL="1714414" algn="l" defTabSz="685766" rtl="0" eaLnBrk="1" latinLnBrk="0" hangingPunct="1">
      <a:defRPr sz="1400" kern="1200">
        <a:solidFill>
          <a:schemeClr val="tx1"/>
        </a:solidFill>
        <a:latin typeface="+mn-lt"/>
        <a:ea typeface="+mn-ea"/>
        <a:cs typeface="+mn-cs"/>
      </a:defRPr>
    </a:lvl6pPr>
    <a:lvl7pPr marL="2057297" algn="l" defTabSz="685766" rtl="0" eaLnBrk="1" latinLnBrk="0" hangingPunct="1">
      <a:defRPr sz="1400" kern="1200">
        <a:solidFill>
          <a:schemeClr val="tx1"/>
        </a:solidFill>
        <a:latin typeface="+mn-lt"/>
        <a:ea typeface="+mn-ea"/>
        <a:cs typeface="+mn-cs"/>
      </a:defRPr>
    </a:lvl7pPr>
    <a:lvl8pPr marL="2400180" algn="l" defTabSz="685766" rtl="0" eaLnBrk="1" latinLnBrk="0" hangingPunct="1">
      <a:defRPr sz="1400" kern="1200">
        <a:solidFill>
          <a:schemeClr val="tx1"/>
        </a:solidFill>
        <a:latin typeface="+mn-lt"/>
        <a:ea typeface="+mn-ea"/>
        <a:cs typeface="+mn-cs"/>
      </a:defRPr>
    </a:lvl8pPr>
    <a:lvl9pPr marL="2743063" algn="l" defTabSz="685766"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na Warhuus" initials="NW" lastIdx="2" clrIdx="0">
    <p:extLst>
      <p:ext uri="{19B8F6BF-5375-455C-9EA6-DF929625EA0E}">
        <p15:presenceInfo xmlns:p15="http://schemas.microsoft.com/office/powerpoint/2012/main" userId="S::a25268@hafslund.no::1b436bdc-2fa3-4c1a-a5b8-ef43a48e3b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95BC"/>
    <a:srgbClr val="203873"/>
    <a:srgbClr val="173F8A"/>
    <a:srgbClr val="203A73"/>
    <a:srgbClr val="E5E0DC"/>
    <a:srgbClr val="F4F3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E4DB32-4365-460E-A133-670831B788D5}" v="13" dt="2022-11-09T13:10:31.672"/>
    <p1510:client id="{265FB539-A474-44AB-B09D-8CFEB6C03C79}" v="1954" dt="2022-11-10T13:08:17.432"/>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89" d="100"/>
          <a:sy n="189" d="100"/>
        </p:scale>
        <p:origin x="156" y="28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idulf Ekera" userId="f4927be7-e749-48e9-8ea8-3ef03d59aa3f" providerId="ADAL" clId="{E7BF8D49-8672-4AC6-B27F-90AA8C825795}"/>
    <pc:docChg chg="custSel modSld">
      <pc:chgData name="Reidulf Ekera" userId="f4927be7-e749-48e9-8ea8-3ef03d59aa3f" providerId="ADAL" clId="{E7BF8D49-8672-4AC6-B27F-90AA8C825795}" dt="2022-06-17T08:30:26.873" v="191" actId="1076"/>
      <pc:docMkLst>
        <pc:docMk/>
      </pc:docMkLst>
      <pc:sldChg chg="addSp delSp modSp mod">
        <pc:chgData name="Reidulf Ekera" userId="f4927be7-e749-48e9-8ea8-3ef03d59aa3f" providerId="ADAL" clId="{E7BF8D49-8672-4AC6-B27F-90AA8C825795}" dt="2022-06-17T08:30:26.873" v="191" actId="1076"/>
        <pc:sldMkLst>
          <pc:docMk/>
          <pc:sldMk cId="3191417455" sldId="264"/>
        </pc:sldMkLst>
        <pc:spChg chg="del">
          <ac:chgData name="Reidulf Ekera" userId="f4927be7-e749-48e9-8ea8-3ef03d59aa3f" providerId="ADAL" clId="{E7BF8D49-8672-4AC6-B27F-90AA8C825795}" dt="2022-06-17T06:53:21.757" v="145" actId="478"/>
          <ac:spMkLst>
            <pc:docMk/>
            <pc:sldMk cId="3191417455" sldId="264"/>
            <ac:spMk id="3" creationId="{796AA78A-8CAD-479C-B3DB-CBAB1CD9900A}"/>
          </ac:spMkLst>
        </pc:spChg>
        <pc:spChg chg="del">
          <ac:chgData name="Reidulf Ekera" userId="f4927be7-e749-48e9-8ea8-3ef03d59aa3f" providerId="ADAL" clId="{E7BF8D49-8672-4AC6-B27F-90AA8C825795}" dt="2022-06-17T06:53:16.607" v="144" actId="478"/>
          <ac:spMkLst>
            <pc:docMk/>
            <pc:sldMk cId="3191417455" sldId="264"/>
            <ac:spMk id="4" creationId="{00FC8769-9746-405A-9C48-04EB23EAA860}"/>
          </ac:spMkLst>
        </pc:spChg>
        <pc:spChg chg="mod">
          <ac:chgData name="Reidulf Ekera" userId="f4927be7-e749-48e9-8ea8-3ef03d59aa3f" providerId="ADAL" clId="{E7BF8D49-8672-4AC6-B27F-90AA8C825795}" dt="2022-06-17T08:23:48.806" v="151" actId="20577"/>
          <ac:spMkLst>
            <pc:docMk/>
            <pc:sldMk cId="3191417455" sldId="264"/>
            <ac:spMk id="7" creationId="{390954B9-808C-1649-AA9B-AD05571CDE77}"/>
          </ac:spMkLst>
        </pc:spChg>
        <pc:spChg chg="add mod">
          <ac:chgData name="Reidulf Ekera" userId="f4927be7-e749-48e9-8ea8-3ef03d59aa3f" providerId="ADAL" clId="{E7BF8D49-8672-4AC6-B27F-90AA8C825795}" dt="2022-06-17T08:30:26.873" v="191" actId="1076"/>
          <ac:spMkLst>
            <pc:docMk/>
            <pc:sldMk cId="3191417455" sldId="264"/>
            <ac:spMk id="10" creationId="{1EE66BB0-00F8-4983-B16D-03B0EF5E8F5E}"/>
          </ac:spMkLst>
        </pc:spChg>
        <pc:graphicFrameChg chg="mod modGraphic">
          <ac:chgData name="Reidulf Ekera" userId="f4927be7-e749-48e9-8ea8-3ef03d59aa3f" providerId="ADAL" clId="{E7BF8D49-8672-4AC6-B27F-90AA8C825795}" dt="2022-06-17T08:25:26.077" v="185" actId="20577"/>
          <ac:graphicFrameMkLst>
            <pc:docMk/>
            <pc:sldMk cId="3191417455" sldId="264"/>
            <ac:graphicFrameMk id="6" creationId="{7C9E829E-CD53-9147-A035-47F021DC1DF2}"/>
          </ac:graphicFrameMkLst>
        </pc:graphicFrameChg>
        <pc:picChg chg="add mod">
          <ac:chgData name="Reidulf Ekera" userId="f4927be7-e749-48e9-8ea8-3ef03d59aa3f" providerId="ADAL" clId="{E7BF8D49-8672-4AC6-B27F-90AA8C825795}" dt="2022-06-17T08:29:44.867" v="187" actId="1076"/>
          <ac:picMkLst>
            <pc:docMk/>
            <pc:sldMk cId="3191417455" sldId="264"/>
            <ac:picMk id="4" creationId="{8AE66B0A-FD56-4417-A223-C2CE0365FFD1}"/>
          </ac:picMkLst>
        </pc:picChg>
        <pc:picChg chg="add del">
          <ac:chgData name="Reidulf Ekera" userId="f4927be7-e749-48e9-8ea8-3ef03d59aa3f" providerId="ADAL" clId="{E7BF8D49-8672-4AC6-B27F-90AA8C825795}" dt="2022-06-17T08:30:11.950" v="189"/>
          <ac:picMkLst>
            <pc:docMk/>
            <pc:sldMk cId="3191417455" sldId="264"/>
            <ac:picMk id="9" creationId="{F2A1D56C-268D-4ED2-84B8-77BCC157BF8C}"/>
          </ac:picMkLst>
        </pc:picChg>
      </pc:sldChg>
    </pc:docChg>
  </pc:docChgLst>
  <pc:docChgLst>
    <pc:chgData name="Jarle Ruud" userId="S::jarle.ruud@elvia.no::d1d98966-8d1e-40ed-9ddc-76dc284afcd1" providerId="AD" clId="Web-{265FB539-A474-44AB-B09D-8CFEB6C03C79}"/>
    <pc:docChg chg="modSld">
      <pc:chgData name="Jarle Ruud" userId="S::jarle.ruud@elvia.no::d1d98966-8d1e-40ed-9ddc-76dc284afcd1" providerId="AD" clId="Web-{265FB539-A474-44AB-B09D-8CFEB6C03C79}" dt="2022-11-10T13:07:47.369" v="1936"/>
      <pc:docMkLst>
        <pc:docMk/>
      </pc:docMkLst>
      <pc:sldChg chg="modSp">
        <pc:chgData name="Jarle Ruud" userId="S::jarle.ruud@elvia.no::d1d98966-8d1e-40ed-9ddc-76dc284afcd1" providerId="AD" clId="Web-{265FB539-A474-44AB-B09D-8CFEB6C03C79}" dt="2022-11-10T13:07:47.369" v="1936"/>
        <pc:sldMkLst>
          <pc:docMk/>
          <pc:sldMk cId="3191417455" sldId="264"/>
        </pc:sldMkLst>
        <pc:graphicFrameChg chg="mod modGraphic">
          <ac:chgData name="Jarle Ruud" userId="S::jarle.ruud@elvia.no::d1d98966-8d1e-40ed-9ddc-76dc284afcd1" providerId="AD" clId="Web-{265FB539-A474-44AB-B09D-8CFEB6C03C79}" dt="2022-11-10T13:02:54.315" v="1754"/>
          <ac:graphicFrameMkLst>
            <pc:docMk/>
            <pc:sldMk cId="3191417455" sldId="264"/>
            <ac:graphicFrameMk id="6" creationId="{7C9E829E-CD53-9147-A035-47F021DC1DF2}"/>
          </ac:graphicFrameMkLst>
        </pc:graphicFrameChg>
        <pc:graphicFrameChg chg="mod modGraphic">
          <ac:chgData name="Jarle Ruud" userId="S::jarle.ruud@elvia.no::d1d98966-8d1e-40ed-9ddc-76dc284afcd1" providerId="AD" clId="Web-{265FB539-A474-44AB-B09D-8CFEB6C03C79}" dt="2022-11-10T13:07:47.369" v="1936"/>
          <ac:graphicFrameMkLst>
            <pc:docMk/>
            <pc:sldMk cId="3191417455" sldId="264"/>
            <ac:graphicFrameMk id="8" creationId="{9A7836F5-DA16-D742-81B8-273E5FA233B4}"/>
          </ac:graphicFrameMkLst>
        </pc:graphicFrameChg>
        <pc:picChg chg="mod">
          <ac:chgData name="Jarle Ruud" userId="S::jarle.ruud@elvia.no::d1d98966-8d1e-40ed-9ddc-76dc284afcd1" providerId="AD" clId="Web-{265FB539-A474-44AB-B09D-8CFEB6C03C79}" dt="2022-11-10T12:40:55.753" v="1250" actId="1076"/>
          <ac:picMkLst>
            <pc:docMk/>
            <pc:sldMk cId="3191417455" sldId="264"/>
            <ac:picMk id="11" creationId="{77B02D00-675C-4238-9A07-76D18E96652A}"/>
          </ac:picMkLst>
        </pc:picChg>
      </pc:sldChg>
    </pc:docChg>
  </pc:docChgLst>
  <pc:docChgLst>
    <pc:chgData name="Reidulf Ekera" userId="S::reidulf.ekera@elvia.no::f4927be7-e749-48e9-8ea8-3ef03d59aa3f" providerId="AD" clId="Web-{E30ED6CD-E4C5-4ACB-A489-81A0CB9747C1}"/>
    <pc:docChg chg="modSld">
      <pc:chgData name="Reidulf Ekera" userId="S::reidulf.ekera@elvia.no::f4927be7-e749-48e9-8ea8-3ef03d59aa3f" providerId="AD" clId="Web-{E30ED6CD-E4C5-4ACB-A489-81A0CB9747C1}" dt="2022-06-17T08:29:10.809" v="19"/>
      <pc:docMkLst>
        <pc:docMk/>
      </pc:docMkLst>
      <pc:sldChg chg="addSp delSp modSp">
        <pc:chgData name="Reidulf Ekera" userId="S::reidulf.ekera@elvia.no::f4927be7-e749-48e9-8ea8-3ef03d59aa3f" providerId="AD" clId="Web-{E30ED6CD-E4C5-4ACB-A489-81A0CB9747C1}" dt="2022-06-17T08:29:10.809" v="19"/>
        <pc:sldMkLst>
          <pc:docMk/>
          <pc:sldMk cId="3191417455" sldId="264"/>
        </pc:sldMkLst>
        <pc:spChg chg="add del">
          <ac:chgData name="Reidulf Ekera" userId="S::reidulf.ekera@elvia.no::f4927be7-e749-48e9-8ea8-3ef03d59aa3f" providerId="AD" clId="Web-{E30ED6CD-E4C5-4ACB-A489-81A0CB9747C1}" dt="2022-06-17T08:29:10.809" v="19"/>
          <ac:spMkLst>
            <pc:docMk/>
            <pc:sldMk cId="3191417455" sldId="264"/>
            <ac:spMk id="5" creationId="{357D348D-9334-48EE-A371-4335E1C96C8E}"/>
          </ac:spMkLst>
        </pc:spChg>
        <pc:spChg chg="add del mod">
          <ac:chgData name="Reidulf Ekera" userId="S::reidulf.ekera@elvia.no::f4927be7-e749-48e9-8ea8-3ef03d59aa3f" providerId="AD" clId="Web-{E30ED6CD-E4C5-4ACB-A489-81A0CB9747C1}" dt="2022-06-17T08:28:45.980" v="15"/>
          <ac:spMkLst>
            <pc:docMk/>
            <pc:sldMk cId="3191417455" sldId="264"/>
            <ac:spMk id="9" creationId="{457F1F21-AA04-CF36-6E13-6775A3D9D008}"/>
          </ac:spMkLst>
        </pc:spChg>
        <pc:graphicFrameChg chg="mod modGraphic">
          <ac:chgData name="Reidulf Ekera" userId="S::reidulf.ekera@elvia.no::f4927be7-e749-48e9-8ea8-3ef03d59aa3f" providerId="AD" clId="Web-{E30ED6CD-E4C5-4ACB-A489-81A0CB9747C1}" dt="2022-06-17T08:28:04.542" v="11"/>
          <ac:graphicFrameMkLst>
            <pc:docMk/>
            <pc:sldMk cId="3191417455" sldId="264"/>
            <ac:graphicFrameMk id="6" creationId="{7C9E829E-CD53-9147-A035-47F021DC1DF2}"/>
          </ac:graphicFrameMkLst>
        </pc:graphicFrameChg>
        <pc:picChg chg="add del mod ord modCrop">
          <ac:chgData name="Reidulf Ekera" userId="S::reidulf.ekera@elvia.no::f4927be7-e749-48e9-8ea8-3ef03d59aa3f" providerId="AD" clId="Web-{E30ED6CD-E4C5-4ACB-A489-81A0CB9747C1}" dt="2022-06-17T08:28:48.418" v="17"/>
          <ac:picMkLst>
            <pc:docMk/>
            <pc:sldMk cId="3191417455" sldId="264"/>
            <ac:picMk id="3" creationId="{8058BE2A-F0EE-2AB4-FA3D-A154BAF994FC}"/>
          </ac:picMkLst>
        </pc:picChg>
        <pc:picChg chg="add del mod ord modCrop">
          <ac:chgData name="Reidulf Ekera" userId="S::reidulf.ekera@elvia.no::f4927be7-e749-48e9-8ea8-3ef03d59aa3f" providerId="AD" clId="Web-{E30ED6CD-E4C5-4ACB-A489-81A0CB9747C1}" dt="2022-06-17T08:29:10.809" v="19"/>
          <ac:picMkLst>
            <pc:docMk/>
            <pc:sldMk cId="3191417455" sldId="264"/>
            <ac:picMk id="10" creationId="{65D1EC06-11F2-0D71-12B9-CD1AC5A269FA}"/>
          </ac:picMkLst>
        </pc:picChg>
      </pc:sldChg>
    </pc:docChg>
  </pc:docChgLst>
  <pc:docChgLst>
    <pc:chgData name="Jan Steinar Kveno" userId="1eb52f07-71e5-4d14-92c8-33481ad15a69" providerId="ADAL" clId="{5CF6D0A1-75EE-47C6-B4D8-096628618348}"/>
    <pc:docChg chg="custSel modSld">
      <pc:chgData name="Jan Steinar Kveno" userId="1eb52f07-71e5-4d14-92c8-33481ad15a69" providerId="ADAL" clId="{5CF6D0A1-75EE-47C6-B4D8-096628618348}" dt="2022-11-08T08:36:03.010" v="1876" actId="20577"/>
      <pc:docMkLst>
        <pc:docMk/>
      </pc:docMkLst>
      <pc:sldChg chg="addSp delSp modSp mod">
        <pc:chgData name="Jan Steinar Kveno" userId="1eb52f07-71e5-4d14-92c8-33481ad15a69" providerId="ADAL" clId="{5CF6D0A1-75EE-47C6-B4D8-096628618348}" dt="2022-11-08T08:36:03.010" v="1876" actId="20577"/>
        <pc:sldMkLst>
          <pc:docMk/>
          <pc:sldMk cId="3191417455" sldId="264"/>
        </pc:sldMkLst>
        <pc:spChg chg="mod">
          <ac:chgData name="Jan Steinar Kveno" userId="1eb52f07-71e5-4d14-92c8-33481ad15a69" providerId="ADAL" clId="{5CF6D0A1-75EE-47C6-B4D8-096628618348}" dt="2022-11-08T07:30:38.991" v="12" actId="20577"/>
          <ac:spMkLst>
            <pc:docMk/>
            <pc:sldMk cId="3191417455" sldId="264"/>
            <ac:spMk id="7" creationId="{390954B9-808C-1649-AA9B-AD05571CDE77}"/>
          </ac:spMkLst>
        </pc:spChg>
        <pc:spChg chg="del">
          <ac:chgData name="Jan Steinar Kveno" userId="1eb52f07-71e5-4d14-92c8-33481ad15a69" providerId="ADAL" clId="{5CF6D0A1-75EE-47C6-B4D8-096628618348}" dt="2022-11-08T07:30:24.475" v="1" actId="21"/>
          <ac:spMkLst>
            <pc:docMk/>
            <pc:sldMk cId="3191417455" sldId="264"/>
            <ac:spMk id="10" creationId="{1EE66BB0-00F8-4983-B16D-03B0EF5E8F5E}"/>
          </ac:spMkLst>
        </pc:spChg>
        <pc:graphicFrameChg chg="mod modGraphic">
          <ac:chgData name="Jan Steinar Kveno" userId="1eb52f07-71e5-4d14-92c8-33481ad15a69" providerId="ADAL" clId="{5CF6D0A1-75EE-47C6-B4D8-096628618348}" dt="2022-11-08T08:16:48.797" v="1488" actId="20577"/>
          <ac:graphicFrameMkLst>
            <pc:docMk/>
            <pc:sldMk cId="3191417455" sldId="264"/>
            <ac:graphicFrameMk id="6" creationId="{7C9E829E-CD53-9147-A035-47F021DC1DF2}"/>
          </ac:graphicFrameMkLst>
        </pc:graphicFrameChg>
        <pc:graphicFrameChg chg="mod modGraphic">
          <ac:chgData name="Jan Steinar Kveno" userId="1eb52f07-71e5-4d14-92c8-33481ad15a69" providerId="ADAL" clId="{5CF6D0A1-75EE-47C6-B4D8-096628618348}" dt="2022-11-08T08:36:03.010" v="1876" actId="20577"/>
          <ac:graphicFrameMkLst>
            <pc:docMk/>
            <pc:sldMk cId="3191417455" sldId="264"/>
            <ac:graphicFrameMk id="8" creationId="{9A7836F5-DA16-D742-81B8-273E5FA233B4}"/>
          </ac:graphicFrameMkLst>
        </pc:graphicFrameChg>
        <pc:picChg chg="del">
          <ac:chgData name="Jan Steinar Kveno" userId="1eb52f07-71e5-4d14-92c8-33481ad15a69" providerId="ADAL" clId="{5CF6D0A1-75EE-47C6-B4D8-096628618348}" dt="2022-11-08T07:30:20.272" v="0" actId="21"/>
          <ac:picMkLst>
            <pc:docMk/>
            <pc:sldMk cId="3191417455" sldId="264"/>
            <ac:picMk id="4" creationId="{8AE66B0A-FD56-4417-A223-C2CE0365FFD1}"/>
          </ac:picMkLst>
        </pc:picChg>
        <pc:picChg chg="add mod">
          <ac:chgData name="Jan Steinar Kveno" userId="1eb52f07-71e5-4d14-92c8-33481ad15a69" providerId="ADAL" clId="{5CF6D0A1-75EE-47C6-B4D8-096628618348}" dt="2022-11-08T07:41:54.587" v="121" actId="14100"/>
          <ac:picMkLst>
            <pc:docMk/>
            <pc:sldMk cId="3191417455" sldId="264"/>
            <ac:picMk id="9" creationId="{1748E4D9-2D82-4726-BA8D-7BDF804F4635}"/>
          </ac:picMkLst>
        </pc:picChg>
      </pc:sldChg>
    </pc:docChg>
  </pc:docChgLst>
  <pc:docChgLst>
    <pc:chgData name="Kjetil Utrimark" userId="1279c3cc-6e74-4314-a4cd-7d733113e553" providerId="ADAL" clId="{F255E1A9-BB83-4ADE-B0B1-3D5D2D246FD9}"/>
    <pc:docChg chg="custSel modSld">
      <pc:chgData name="Kjetil Utrimark" userId="1279c3cc-6e74-4314-a4cd-7d733113e553" providerId="ADAL" clId="{F255E1A9-BB83-4ADE-B0B1-3D5D2D246FD9}" dt="2021-03-26T09:43:58.235" v="8" actId="20577"/>
      <pc:docMkLst>
        <pc:docMk/>
      </pc:docMkLst>
      <pc:sldChg chg="modSp mod">
        <pc:chgData name="Kjetil Utrimark" userId="1279c3cc-6e74-4314-a4cd-7d733113e553" providerId="ADAL" clId="{F255E1A9-BB83-4ADE-B0B1-3D5D2D246FD9}" dt="2021-03-26T09:43:58.235" v="8" actId="20577"/>
        <pc:sldMkLst>
          <pc:docMk/>
          <pc:sldMk cId="3191417455" sldId="264"/>
        </pc:sldMkLst>
        <pc:spChg chg="mod">
          <ac:chgData name="Kjetil Utrimark" userId="1279c3cc-6e74-4314-a4cd-7d733113e553" providerId="ADAL" clId="{F255E1A9-BB83-4ADE-B0B1-3D5D2D246FD9}" dt="2021-03-26T09:43:46.344" v="0" actId="1076"/>
          <ac:spMkLst>
            <pc:docMk/>
            <pc:sldMk cId="3191417455" sldId="264"/>
            <ac:spMk id="3" creationId="{796AA78A-8CAD-479C-B3DB-CBAB1CD9900A}"/>
          </ac:spMkLst>
        </pc:spChg>
        <pc:graphicFrameChg chg="modGraphic">
          <ac:chgData name="Kjetil Utrimark" userId="1279c3cc-6e74-4314-a4cd-7d733113e553" providerId="ADAL" clId="{F255E1A9-BB83-4ADE-B0B1-3D5D2D246FD9}" dt="2021-03-26T09:43:58.235" v="8" actId="20577"/>
          <ac:graphicFrameMkLst>
            <pc:docMk/>
            <pc:sldMk cId="3191417455" sldId="264"/>
            <ac:graphicFrameMk id="6" creationId="{7C9E829E-CD53-9147-A035-47F021DC1DF2}"/>
          </ac:graphicFrameMkLst>
        </pc:graphicFrameChg>
      </pc:sldChg>
    </pc:docChg>
  </pc:docChgLst>
  <pc:docChgLst>
    <pc:chgData name="Jan Steinar Kveno" userId="1eb52f07-71e5-4d14-92c8-33481ad15a69" providerId="ADAL" clId="{1AE4DB32-4365-460E-A133-670831B788D5}"/>
    <pc:docChg chg="custSel modSld">
      <pc:chgData name="Jan Steinar Kveno" userId="1eb52f07-71e5-4d14-92c8-33481ad15a69" providerId="ADAL" clId="{1AE4DB32-4365-460E-A133-670831B788D5}" dt="2022-11-09T13:10:33.749" v="1114" actId="20577"/>
      <pc:docMkLst>
        <pc:docMk/>
      </pc:docMkLst>
      <pc:sldChg chg="addSp delSp modSp mod">
        <pc:chgData name="Jan Steinar Kveno" userId="1eb52f07-71e5-4d14-92c8-33481ad15a69" providerId="ADAL" clId="{1AE4DB32-4365-460E-A133-670831B788D5}" dt="2022-11-09T13:10:33.749" v="1114" actId="20577"/>
        <pc:sldMkLst>
          <pc:docMk/>
          <pc:sldMk cId="3191417455" sldId="264"/>
        </pc:sldMkLst>
        <pc:graphicFrameChg chg="mod modGraphic">
          <ac:chgData name="Jan Steinar Kveno" userId="1eb52f07-71e5-4d14-92c8-33481ad15a69" providerId="ADAL" clId="{1AE4DB32-4365-460E-A133-670831B788D5}" dt="2022-11-09T12:53:43.831" v="825" actId="6549"/>
          <ac:graphicFrameMkLst>
            <pc:docMk/>
            <pc:sldMk cId="3191417455" sldId="264"/>
            <ac:graphicFrameMk id="6" creationId="{7C9E829E-CD53-9147-A035-47F021DC1DF2}"/>
          </ac:graphicFrameMkLst>
        </pc:graphicFrameChg>
        <pc:graphicFrameChg chg="mod modGraphic">
          <ac:chgData name="Jan Steinar Kveno" userId="1eb52f07-71e5-4d14-92c8-33481ad15a69" providerId="ADAL" clId="{1AE4DB32-4365-460E-A133-670831B788D5}" dt="2022-11-09T13:10:33.749" v="1114" actId="20577"/>
          <ac:graphicFrameMkLst>
            <pc:docMk/>
            <pc:sldMk cId="3191417455" sldId="264"/>
            <ac:graphicFrameMk id="8" creationId="{9A7836F5-DA16-D742-81B8-273E5FA233B4}"/>
          </ac:graphicFrameMkLst>
        </pc:graphicFrameChg>
        <pc:picChg chg="add del mod">
          <ac:chgData name="Jan Steinar Kveno" userId="1eb52f07-71e5-4d14-92c8-33481ad15a69" providerId="ADAL" clId="{1AE4DB32-4365-460E-A133-670831B788D5}" dt="2022-11-09T11:56:13.001" v="5" actId="21"/>
          <ac:picMkLst>
            <pc:docMk/>
            <pc:sldMk cId="3191417455" sldId="264"/>
            <ac:picMk id="4" creationId="{B6EB3F28-77ED-4600-90F2-2DE17B9A76AE}"/>
          </ac:picMkLst>
        </pc:picChg>
        <pc:picChg chg="del">
          <ac:chgData name="Jan Steinar Kveno" userId="1eb52f07-71e5-4d14-92c8-33481ad15a69" providerId="ADAL" clId="{1AE4DB32-4365-460E-A133-670831B788D5}" dt="2022-11-09T11:56:14.968" v="6" actId="21"/>
          <ac:picMkLst>
            <pc:docMk/>
            <pc:sldMk cId="3191417455" sldId="264"/>
            <ac:picMk id="9" creationId="{1748E4D9-2D82-4726-BA8D-7BDF804F4635}"/>
          </ac:picMkLst>
        </pc:picChg>
        <pc:picChg chg="add mod">
          <ac:chgData name="Jan Steinar Kveno" userId="1eb52f07-71e5-4d14-92c8-33481ad15a69" providerId="ADAL" clId="{1AE4DB32-4365-460E-A133-670831B788D5}" dt="2022-11-09T11:57:28.474" v="10" actId="14100"/>
          <ac:picMkLst>
            <pc:docMk/>
            <pc:sldMk cId="3191417455" sldId="264"/>
            <ac:picMk id="11" creationId="{77B02D00-675C-4238-9A07-76D18E96652A}"/>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ED0809-99B0-4680-BC1C-1265DC8D55E2}" type="datetimeFigureOut">
              <a:rPr lang="nb-NO" smtClean="0"/>
              <a:t>10.11.2022</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700980-28E4-4CDE-AAF6-84D7F3A9B333}" type="slidenum">
              <a:rPr lang="nb-NO" smtClean="0"/>
              <a:t>‹#›</a:t>
            </a:fld>
            <a:endParaRPr lang="nb-NO"/>
          </a:p>
        </p:txBody>
      </p:sp>
    </p:spTree>
    <p:extLst>
      <p:ext uri="{BB962C8B-B14F-4D97-AF65-F5344CB8AC3E}">
        <p14:creationId xmlns:p14="http://schemas.microsoft.com/office/powerpoint/2010/main" val="709444510"/>
      </p:ext>
    </p:extLst>
  </p:cSld>
  <p:clrMap bg1="lt1" tx1="dk1" bg2="lt2" tx2="dk2" accent1="accent1" accent2="accent2" accent3="accent3" accent4="accent4" accent5="accent5" accent6="accent6" hlink="hlink" folHlink="folHlink"/>
  <p:notesStyle>
    <a:lvl1pPr marL="0" algn="l" defTabSz="685766" rtl="0" eaLnBrk="1" latinLnBrk="0" hangingPunct="1">
      <a:defRPr sz="900" kern="1200">
        <a:solidFill>
          <a:schemeClr val="tx1"/>
        </a:solidFill>
        <a:latin typeface="+mn-lt"/>
        <a:ea typeface="+mn-ea"/>
        <a:cs typeface="+mn-cs"/>
      </a:defRPr>
    </a:lvl1pPr>
    <a:lvl2pPr marL="342883" algn="l" defTabSz="685766" rtl="0" eaLnBrk="1" latinLnBrk="0" hangingPunct="1">
      <a:defRPr sz="900" kern="1200">
        <a:solidFill>
          <a:schemeClr val="tx1"/>
        </a:solidFill>
        <a:latin typeface="+mn-lt"/>
        <a:ea typeface="+mn-ea"/>
        <a:cs typeface="+mn-cs"/>
      </a:defRPr>
    </a:lvl2pPr>
    <a:lvl3pPr marL="685766" algn="l" defTabSz="685766" rtl="0" eaLnBrk="1" latinLnBrk="0" hangingPunct="1">
      <a:defRPr sz="900" kern="1200">
        <a:solidFill>
          <a:schemeClr val="tx1"/>
        </a:solidFill>
        <a:latin typeface="+mn-lt"/>
        <a:ea typeface="+mn-ea"/>
        <a:cs typeface="+mn-cs"/>
      </a:defRPr>
    </a:lvl3pPr>
    <a:lvl4pPr marL="1028649" algn="l" defTabSz="685766" rtl="0" eaLnBrk="1" latinLnBrk="0" hangingPunct="1">
      <a:defRPr sz="900" kern="1200">
        <a:solidFill>
          <a:schemeClr val="tx1"/>
        </a:solidFill>
        <a:latin typeface="+mn-lt"/>
        <a:ea typeface="+mn-ea"/>
        <a:cs typeface="+mn-cs"/>
      </a:defRPr>
    </a:lvl4pPr>
    <a:lvl5pPr marL="1371531" algn="l" defTabSz="685766" rtl="0" eaLnBrk="1" latinLnBrk="0" hangingPunct="1">
      <a:defRPr sz="900" kern="1200">
        <a:solidFill>
          <a:schemeClr val="tx1"/>
        </a:solidFill>
        <a:latin typeface="+mn-lt"/>
        <a:ea typeface="+mn-ea"/>
        <a:cs typeface="+mn-cs"/>
      </a:defRPr>
    </a:lvl5pPr>
    <a:lvl6pPr marL="1714414" algn="l" defTabSz="685766" rtl="0" eaLnBrk="1" latinLnBrk="0" hangingPunct="1">
      <a:defRPr sz="900" kern="1200">
        <a:solidFill>
          <a:schemeClr val="tx1"/>
        </a:solidFill>
        <a:latin typeface="+mn-lt"/>
        <a:ea typeface="+mn-ea"/>
        <a:cs typeface="+mn-cs"/>
      </a:defRPr>
    </a:lvl6pPr>
    <a:lvl7pPr marL="2057297" algn="l" defTabSz="685766" rtl="0" eaLnBrk="1" latinLnBrk="0" hangingPunct="1">
      <a:defRPr sz="900" kern="1200">
        <a:solidFill>
          <a:schemeClr val="tx1"/>
        </a:solidFill>
        <a:latin typeface="+mn-lt"/>
        <a:ea typeface="+mn-ea"/>
        <a:cs typeface="+mn-cs"/>
      </a:defRPr>
    </a:lvl7pPr>
    <a:lvl8pPr marL="2400180" algn="l" defTabSz="685766" rtl="0" eaLnBrk="1" latinLnBrk="0" hangingPunct="1">
      <a:defRPr sz="900" kern="1200">
        <a:solidFill>
          <a:schemeClr val="tx1"/>
        </a:solidFill>
        <a:latin typeface="+mn-lt"/>
        <a:ea typeface="+mn-ea"/>
        <a:cs typeface="+mn-cs"/>
      </a:defRPr>
    </a:lvl8pPr>
    <a:lvl9pPr marL="2743063" algn="l" defTabSz="685766"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orside med bilde">
    <p:spTree>
      <p:nvGrpSpPr>
        <p:cNvPr id="1" name=""/>
        <p:cNvGrpSpPr/>
        <p:nvPr/>
      </p:nvGrpSpPr>
      <p:grpSpPr>
        <a:xfrm>
          <a:off x="0" y="0"/>
          <a:ext cx="0" cy="0"/>
          <a:chOff x="0" y="0"/>
          <a:chExt cx="0" cy="0"/>
        </a:xfrm>
      </p:grpSpPr>
      <p:sp>
        <p:nvSpPr>
          <p:cNvPr id="20" name="Plassholder for bilde 19">
            <a:extLst>
              <a:ext uri="{FF2B5EF4-FFF2-40B4-BE49-F238E27FC236}">
                <a16:creationId xmlns:a16="http://schemas.microsoft.com/office/drawing/2014/main" id="{262C4314-427D-4871-A86F-EF1BDE927798}"/>
              </a:ext>
            </a:extLst>
          </p:cNvPr>
          <p:cNvSpPr>
            <a:spLocks noGrp="1"/>
          </p:cNvSpPr>
          <p:nvPr>
            <p:ph type="pic" sz="quarter" idx="10"/>
          </p:nvPr>
        </p:nvSpPr>
        <p:spPr>
          <a:xfrm>
            <a:off x="-1289" y="0"/>
            <a:ext cx="9145289" cy="5144144"/>
          </a:xfrm>
          <a:custGeom>
            <a:avLst/>
            <a:gdLst>
              <a:gd name="connsiteX0" fmla="*/ 11955362 w 24385848"/>
              <a:gd name="connsiteY0" fmla="*/ 0 h 13717715"/>
              <a:gd name="connsiteX1" fmla="*/ 24385848 w 24385848"/>
              <a:gd name="connsiteY1" fmla="*/ 0 h 13717715"/>
              <a:gd name="connsiteX2" fmla="*/ 24385848 w 24385848"/>
              <a:gd name="connsiteY2" fmla="*/ 9755379 h 13717715"/>
              <a:gd name="connsiteX3" fmla="*/ 24382412 w 24385848"/>
              <a:gd name="connsiteY3" fmla="*/ 9755903 h 13717715"/>
              <a:gd name="connsiteX4" fmla="*/ 24382412 w 24385848"/>
              <a:gd name="connsiteY4" fmla="*/ 10054689 h 13717715"/>
              <a:gd name="connsiteX5" fmla="*/ 24163544 w 24385848"/>
              <a:gd name="connsiteY5" fmla="*/ 9949255 h 13717715"/>
              <a:gd name="connsiteX6" fmla="*/ 23042518 w 24385848"/>
              <a:gd name="connsiteY6" fmla="*/ 9722930 h 13717715"/>
              <a:gd name="connsiteX7" fmla="*/ 20162518 w 24385848"/>
              <a:gd name="connsiteY7" fmla="*/ 12602930 h 13717715"/>
              <a:gd name="connsiteX8" fmla="*/ 20291998 w 24385848"/>
              <a:gd name="connsiteY8" fmla="*/ 13459354 h 13717715"/>
              <a:gd name="connsiteX9" fmla="*/ 20386558 w 24385848"/>
              <a:gd name="connsiteY9" fmla="*/ 13717715 h 13717715"/>
              <a:gd name="connsiteX10" fmla="*/ 15208916 w 24385848"/>
              <a:gd name="connsiteY10" fmla="*/ 13717715 h 13717715"/>
              <a:gd name="connsiteX11" fmla="*/ 15208916 w 24385848"/>
              <a:gd name="connsiteY11" fmla="*/ 13716000 h 13717715"/>
              <a:gd name="connsiteX12" fmla="*/ 11957333 w 24385848"/>
              <a:gd name="connsiteY12" fmla="*/ 13716000 h 13717715"/>
              <a:gd name="connsiteX13" fmla="*/ 11837392 w 24385848"/>
              <a:gd name="connsiteY13" fmla="*/ 13507400 h 13717715"/>
              <a:gd name="connsiteX14" fmla="*/ 10153269 w 24385848"/>
              <a:gd name="connsiteY14" fmla="*/ 6856288 h 13717715"/>
              <a:gd name="connsiteX15" fmla="*/ 11837392 w 24385848"/>
              <a:gd name="connsiteY15" fmla="*/ 205173 h 13717715"/>
              <a:gd name="connsiteX16" fmla="*/ 0 w 24385848"/>
              <a:gd name="connsiteY16" fmla="*/ 0 h 13717715"/>
              <a:gd name="connsiteX17" fmla="*/ 11920344 w 24385848"/>
              <a:gd name="connsiteY17" fmla="*/ 0 h 13717715"/>
              <a:gd name="connsiteX18" fmla="*/ 11801388 w 24385848"/>
              <a:gd name="connsiteY18" fmla="*/ 206888 h 13717715"/>
              <a:gd name="connsiteX19" fmla="*/ 10117266 w 24385848"/>
              <a:gd name="connsiteY19" fmla="*/ 6858001 h 13717715"/>
              <a:gd name="connsiteX20" fmla="*/ 11801388 w 24385848"/>
              <a:gd name="connsiteY20" fmla="*/ 13509115 h 13717715"/>
              <a:gd name="connsiteX21" fmla="*/ 11921332 w 24385848"/>
              <a:gd name="connsiteY21" fmla="*/ 13717715 h 13717715"/>
              <a:gd name="connsiteX22" fmla="*/ 0 w 24385848"/>
              <a:gd name="connsiteY22"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4385848" h="13717715">
                <a:moveTo>
                  <a:pt x="11955362" y="0"/>
                </a:moveTo>
                <a:lnTo>
                  <a:pt x="24385848" y="0"/>
                </a:lnTo>
                <a:lnTo>
                  <a:pt x="24385848" y="9755379"/>
                </a:lnTo>
                <a:lnTo>
                  <a:pt x="24382412" y="9755903"/>
                </a:lnTo>
                <a:lnTo>
                  <a:pt x="24382412" y="10054689"/>
                </a:lnTo>
                <a:lnTo>
                  <a:pt x="24163544" y="9949255"/>
                </a:lnTo>
                <a:cubicBezTo>
                  <a:pt x="23818986" y="9803519"/>
                  <a:pt x="23440162" y="9722930"/>
                  <a:pt x="23042518" y="9722930"/>
                </a:cubicBezTo>
                <a:cubicBezTo>
                  <a:pt x="21451938" y="9722930"/>
                  <a:pt x="20162518" y="11012350"/>
                  <a:pt x="20162518" y="12602930"/>
                </a:cubicBezTo>
                <a:cubicBezTo>
                  <a:pt x="20162518" y="12901164"/>
                  <a:pt x="20207850" y="13188810"/>
                  <a:pt x="20291998" y="13459354"/>
                </a:cubicBezTo>
                <a:lnTo>
                  <a:pt x="20386558" y="13717715"/>
                </a:lnTo>
                <a:lnTo>
                  <a:pt x="15208916" y="13717715"/>
                </a:lnTo>
                <a:lnTo>
                  <a:pt x="15208916" y="13716000"/>
                </a:lnTo>
                <a:lnTo>
                  <a:pt x="11957333" y="13716000"/>
                </a:lnTo>
                <a:lnTo>
                  <a:pt x="11837392" y="13507400"/>
                </a:lnTo>
                <a:cubicBezTo>
                  <a:pt x="10763350" y="11530269"/>
                  <a:pt x="10153269" y="9264523"/>
                  <a:pt x="10153269" y="6856288"/>
                </a:cubicBezTo>
                <a:cubicBezTo>
                  <a:pt x="10153269" y="4448054"/>
                  <a:pt x="10763350" y="2182305"/>
                  <a:pt x="11837392" y="205173"/>
                </a:cubicBezTo>
                <a:close/>
                <a:moveTo>
                  <a:pt x="0" y="0"/>
                </a:moveTo>
                <a:lnTo>
                  <a:pt x="11920344" y="0"/>
                </a:lnTo>
                <a:lnTo>
                  <a:pt x="11801388" y="206888"/>
                </a:lnTo>
                <a:cubicBezTo>
                  <a:pt x="10727346" y="2184020"/>
                  <a:pt x="10117266" y="4449765"/>
                  <a:pt x="10117266" y="6858001"/>
                </a:cubicBezTo>
                <a:cubicBezTo>
                  <a:pt x="10117266" y="9266238"/>
                  <a:pt x="10727346" y="11531984"/>
                  <a:pt x="11801388" y="13509115"/>
                </a:cubicBezTo>
                <a:lnTo>
                  <a:pt x="11921332" y="13717715"/>
                </a:lnTo>
                <a:lnTo>
                  <a:pt x="0" y="13717715"/>
                </a:lnTo>
                <a:close/>
              </a:path>
            </a:pathLst>
          </a:custGeom>
          <a:solidFill>
            <a:srgbClr val="262626"/>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9" name="Ellipse 8" hidden="1">
            <a:extLst>
              <a:ext uri="{FF2B5EF4-FFF2-40B4-BE49-F238E27FC236}">
                <a16:creationId xmlns:a16="http://schemas.microsoft.com/office/drawing/2014/main" id="{6A25AD65-3C3E-44CB-8F07-5121C4ACDD9D}"/>
              </a:ext>
            </a:extLst>
          </p:cNvPr>
          <p:cNvSpPr/>
          <p:nvPr userDrawn="1"/>
        </p:nvSpPr>
        <p:spPr>
          <a:xfrm>
            <a:off x="3807725" y="-2660850"/>
            <a:ext cx="10465881" cy="104652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0" name="Ellipse 9" hidden="1">
            <a:extLst>
              <a:ext uri="{FF2B5EF4-FFF2-40B4-BE49-F238E27FC236}">
                <a16:creationId xmlns:a16="http://schemas.microsoft.com/office/drawing/2014/main" id="{C0376A57-BB06-4817-8CEB-CF40CDCA3D25}"/>
              </a:ext>
            </a:extLst>
          </p:cNvPr>
          <p:cNvSpPr/>
          <p:nvPr userDrawn="1"/>
        </p:nvSpPr>
        <p:spPr>
          <a:xfrm>
            <a:off x="7561438" y="3645456"/>
            <a:ext cx="2160140" cy="2160000"/>
          </a:xfrm>
          <a:prstGeom prst="ellipse">
            <a:avLst/>
          </a:prstGeom>
          <a:solidFill>
            <a:srgbClr val="22D238">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1745394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579698"/>
            <a:ext cx="3308129" cy="138500"/>
          </a:xfrm>
        </p:spPr>
        <p:txBody>
          <a:bodyPr anchor="b">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4" name="Plassholder for innhold 3"/>
          <p:cNvSpPr>
            <a:spLocks noGrp="1"/>
          </p:cNvSpPr>
          <p:nvPr>
            <p:ph sz="half" idx="2"/>
          </p:nvPr>
        </p:nvSpPr>
        <p:spPr>
          <a:xfrm>
            <a:off x="1053201" y="1714714"/>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4928437" y="1579699"/>
            <a:ext cx="3308129" cy="135017"/>
          </a:xfrm>
        </p:spPr>
        <p:txBody>
          <a:bodyPr anchor="b">
            <a:no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6" name="Plassholder for innhold 5"/>
          <p:cNvSpPr>
            <a:spLocks noGrp="1"/>
          </p:cNvSpPr>
          <p:nvPr>
            <p:ph sz="quarter" idx="4"/>
          </p:nvPr>
        </p:nvSpPr>
        <p:spPr>
          <a:xfrm>
            <a:off x="4928437" y="1714714"/>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p:cNvSpPr>
            <a:spLocks noGrp="1"/>
          </p:cNvSpPr>
          <p:nvPr>
            <p:ph type="dt" sz="half" idx="10"/>
          </p:nvPr>
        </p:nvSpPr>
        <p:spPr/>
        <p:txBody>
          <a:bodyPr/>
          <a:lstStyle/>
          <a:p>
            <a:fld id="{0E8C3072-A9EE-EE4D-8E62-5F1AFCC33BC9}" type="datetime1">
              <a:rPr lang="nb-NO" smtClean="0"/>
              <a:t>10.11.2022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Tree>
    <p:extLst>
      <p:ext uri="{BB962C8B-B14F-4D97-AF65-F5344CB8AC3E}">
        <p14:creationId xmlns:p14="http://schemas.microsoft.com/office/powerpoint/2010/main" val="2301983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tel, tekst og tekstboble">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494AF27B-2750-AA41-BCA8-C1423F0F132E}" type="datetime1">
              <a:rPr lang="nb-NO" smtClean="0"/>
              <a:t>10.11.2022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8989" y="3333953"/>
            <a:ext cx="7177574" cy="1039472"/>
          </a:xfrm>
          <a:prstGeom prst="roundRect">
            <a:avLst>
              <a:gd name="adj" fmla="val 50000"/>
            </a:avLst>
          </a:prstGeom>
          <a:ln w="12700">
            <a:solidFill>
              <a:schemeClr val="accent1"/>
            </a:solidFill>
          </a:ln>
        </p:spPr>
        <p:txBody>
          <a:bodyPr lIns="432000" tIns="180000" rIns="432000" bIns="180000" anchor="ctr"/>
          <a:lstStyle>
            <a:lvl1pPr marL="0" indent="0" algn="ctr">
              <a:spcBef>
                <a:spcPts val="0"/>
              </a:spcBef>
              <a:buNone/>
              <a:defRPr/>
            </a:lvl1pPr>
          </a:lstStyle>
          <a:p>
            <a:pPr lvl="0"/>
            <a:endParaRPr lang="nb-NO"/>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065737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tel, tekst og 2x tekstbob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01C8B2D8-B731-1248-A241-ED0A6251A7D7}" type="datetime1">
              <a:rPr lang="nb-NO" smtClean="0"/>
              <a:t>10.11.2022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2" name="Plassholder for tekst 6">
            <a:extLst>
              <a:ext uri="{FF2B5EF4-FFF2-40B4-BE49-F238E27FC236}">
                <a16:creationId xmlns:a16="http://schemas.microsoft.com/office/drawing/2014/main" id="{085747B2-9A7D-4C67-A811-340B6601D547}"/>
              </a:ext>
            </a:extLst>
          </p:cNvPr>
          <p:cNvSpPr>
            <a:spLocks noGrp="1"/>
          </p:cNvSpPr>
          <p:nvPr>
            <p:ph type="body" sz="quarter" idx="16"/>
          </p:nvPr>
        </p:nvSpPr>
        <p:spPr>
          <a:xfrm>
            <a:off x="4928437" y="3240405"/>
            <a:ext cx="3308126"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Tree>
    <p:extLst>
      <p:ext uri="{BB962C8B-B14F-4D97-AF65-F5344CB8AC3E}">
        <p14:creationId xmlns:p14="http://schemas.microsoft.com/office/powerpoint/2010/main" val="1547811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tel, tekst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154D0C61-2BB3-8043-BC4D-B763C6742CF6}" type="datetime1">
              <a:rPr lang="nb-NO" smtClean="0"/>
              <a:t>10.11.2022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9048B61-1613-4160-9D34-FE56E2B8DF84}"/>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F569EB90-FAA0-40C4-919F-95559586A8BE}"/>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A27D3311-225A-4F30-BB76-0E4B20FD86DF}"/>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0117133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tort innhold">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718336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55257614-9EAA-F545-81CB-C4D62CEA0F57}" type="datetime1">
              <a:rPr lang="nb-NO" smtClean="0"/>
              <a:t>10.11.2022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718336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718336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625008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o innholdsdeler med bildetekst">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848231"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20FB5FAF-3A77-554E-8BF2-8E881ECAF5D7}" type="datetime1">
              <a:rPr lang="nb-NO" smtClean="0"/>
              <a:t>10.11.2022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3848231"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848231"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471718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 innholdsdeler med bildetekst #2">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F8E83157-39AF-9F41-AD5D-41F7550C34F8}" type="datetime1">
              <a:rPr lang="nb-NO" smtClean="0"/>
              <a:t>10.11.2022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4928437"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761151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tel, innhold og tekst">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194A9BA2-C263-CD49-B00D-AE2834BB3312}" type="datetime1">
              <a:rPr lang="nb-NO" smtClean="0"/>
              <a:t>10.11.2022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4928437" y="1849732"/>
            <a:ext cx="3308129" cy="2295287"/>
          </a:xfrm>
          <a:prstGeom prst="rect">
            <a:avLst/>
          </a:prstGeom>
          <a:solidFill>
            <a:schemeClr val="bg2"/>
          </a:solidFill>
        </p:spPr>
        <p:txBody>
          <a:bodyPr lIns="270000" tIns="270000" rIns="270000" bIns="270000" anchor="ct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1232142F-E425-431F-83A0-72A26F23DB59}"/>
              </a:ext>
            </a:extLst>
          </p:cNvPr>
          <p:cNvSpPr>
            <a:spLocks noGrp="1"/>
          </p:cNvSpPr>
          <p:nvPr>
            <p:ph sz="quarter" idx="21"/>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732654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re innholdsdeler">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0"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A7899F03-812B-3943-B08F-6B338B39E4E0}" type="datetime1">
              <a:rPr lang="nb-NO" smtClean="0"/>
              <a:t>10.11.2022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200"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0" y="1849732"/>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3510668"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3510668"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3510668" y="1849732"/>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5" name="Plassholder for tekst 2">
            <a:extLst>
              <a:ext uri="{FF2B5EF4-FFF2-40B4-BE49-F238E27FC236}">
                <a16:creationId xmlns:a16="http://schemas.microsoft.com/office/drawing/2014/main" id="{5F4E0A4B-5176-4DCC-8E49-476467CDE320}"/>
              </a:ext>
            </a:extLst>
          </p:cNvPr>
          <p:cNvSpPr>
            <a:spLocks noGrp="1"/>
          </p:cNvSpPr>
          <p:nvPr>
            <p:ph type="body" idx="22"/>
          </p:nvPr>
        </p:nvSpPr>
        <p:spPr>
          <a:xfrm>
            <a:off x="6008642" y="1436930"/>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6" name="Plassholder for tekst 11">
            <a:extLst>
              <a:ext uri="{FF2B5EF4-FFF2-40B4-BE49-F238E27FC236}">
                <a16:creationId xmlns:a16="http://schemas.microsoft.com/office/drawing/2014/main" id="{88CB0D4B-48C1-46E0-98AF-015645BFFD0C}"/>
              </a:ext>
            </a:extLst>
          </p:cNvPr>
          <p:cNvSpPr>
            <a:spLocks noGrp="1"/>
          </p:cNvSpPr>
          <p:nvPr>
            <p:ph type="body" sz="quarter" idx="23" hasCustomPrompt="1"/>
          </p:nvPr>
        </p:nvSpPr>
        <p:spPr>
          <a:xfrm>
            <a:off x="6008642" y="4240448"/>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7" name="Plassholder for innhold 3">
            <a:extLst>
              <a:ext uri="{FF2B5EF4-FFF2-40B4-BE49-F238E27FC236}">
                <a16:creationId xmlns:a16="http://schemas.microsoft.com/office/drawing/2014/main" id="{A4ABA372-6174-4775-BBC7-CA25A661EA4B}"/>
              </a:ext>
            </a:extLst>
          </p:cNvPr>
          <p:cNvSpPr>
            <a:spLocks noGrp="1"/>
          </p:cNvSpPr>
          <p:nvPr>
            <p:ph sz="quarter" idx="24"/>
          </p:nvPr>
        </p:nvSpPr>
        <p:spPr>
          <a:xfrm>
            <a:off x="6008642" y="1841980"/>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839214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Sluttside">
    <p:bg>
      <p:bgPr>
        <a:solidFill>
          <a:schemeClr val="tx2"/>
        </a:solidFill>
        <a:effectLst/>
      </p:bgPr>
    </p:bg>
    <p:spTree>
      <p:nvGrpSpPr>
        <p:cNvPr id="1" name=""/>
        <p:cNvGrpSpPr/>
        <p:nvPr/>
      </p:nvGrpSpPr>
      <p:grpSpPr>
        <a:xfrm>
          <a:off x="0" y="0"/>
          <a:ext cx="0" cy="0"/>
          <a:chOff x="0" y="0"/>
          <a:chExt cx="0" cy="0"/>
        </a:xfrm>
      </p:grpSpPr>
      <p:pic>
        <p:nvPicPr>
          <p:cNvPr id="5" name="Grafikk 4">
            <a:extLst>
              <a:ext uri="{FF2B5EF4-FFF2-40B4-BE49-F238E27FC236}">
                <a16:creationId xmlns:a16="http://schemas.microsoft.com/office/drawing/2014/main" id="{D7B64F9D-0A24-472B-B26B-52568BD81E3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004935" y="2099250"/>
            <a:ext cx="3134132" cy="945000"/>
          </a:xfrm>
          <a:prstGeom prst="rect">
            <a:avLst/>
          </a:prstGeom>
        </p:spPr>
      </p:pic>
      <p:sp>
        <p:nvSpPr>
          <p:cNvPr id="6" name="Plassholder for tekst 5">
            <a:extLst>
              <a:ext uri="{FF2B5EF4-FFF2-40B4-BE49-F238E27FC236}">
                <a16:creationId xmlns:a16="http://schemas.microsoft.com/office/drawing/2014/main" id="{7AF09F9B-5A67-4B36-B6D7-2D5FCCEA90EA}"/>
              </a:ext>
            </a:extLst>
          </p:cNvPr>
          <p:cNvSpPr>
            <a:spLocks noGrp="1"/>
          </p:cNvSpPr>
          <p:nvPr>
            <p:ph type="body" idx="13"/>
          </p:nvPr>
        </p:nvSpPr>
        <p:spPr>
          <a:xfrm>
            <a:off x="1479676" y="3737495"/>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a:p>
        </p:txBody>
      </p:sp>
    </p:spTree>
    <p:extLst>
      <p:ext uri="{BB962C8B-B14F-4D97-AF65-F5344CB8AC3E}">
        <p14:creationId xmlns:p14="http://schemas.microsoft.com/office/powerpoint/2010/main" val="1061986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Forside mørk">
    <p:bg>
      <p:bgPr>
        <a:solidFill>
          <a:schemeClr val="lt1"/>
        </a:solidFill>
        <a:effectLst/>
      </p:bgPr>
    </p:bg>
    <p:spTree>
      <p:nvGrpSpPr>
        <p:cNvPr id="1" name=""/>
        <p:cNvGrpSpPr/>
        <p:nvPr/>
      </p:nvGrpSpPr>
      <p:grpSpPr>
        <a:xfrm>
          <a:off x="0" y="0"/>
          <a:ext cx="0" cy="0"/>
          <a:chOff x="0" y="0"/>
          <a:chExt cx="0" cy="0"/>
        </a:xfrm>
      </p:grpSpPr>
      <p:sp>
        <p:nvSpPr>
          <p:cNvPr id="19" name="Frihåndsform: figur 18">
            <a:extLst>
              <a:ext uri="{FF2B5EF4-FFF2-40B4-BE49-F238E27FC236}">
                <a16:creationId xmlns:a16="http://schemas.microsoft.com/office/drawing/2014/main" id="{10842844-D31E-4A2A-B7B5-4B35796E78FD}"/>
              </a:ext>
            </a:extLst>
          </p:cNvPr>
          <p:cNvSpPr/>
          <p:nvPr userDrawn="1"/>
        </p:nvSpPr>
        <p:spPr>
          <a:xfrm>
            <a:off x="0" y="0"/>
            <a:ext cx="9145289" cy="5144144"/>
          </a:xfrm>
          <a:custGeom>
            <a:avLst/>
            <a:gdLst>
              <a:gd name="connsiteX0" fmla="*/ 0 w 24385848"/>
              <a:gd name="connsiteY0" fmla="*/ 0 h 13717715"/>
              <a:gd name="connsiteX1" fmla="*/ 24385848 w 24385848"/>
              <a:gd name="connsiteY1" fmla="*/ 0 h 13717715"/>
              <a:gd name="connsiteX2" fmla="*/ 24385848 w 24385848"/>
              <a:gd name="connsiteY2" fmla="*/ 9910104 h 13717715"/>
              <a:gd name="connsiteX3" fmla="*/ 24368724 w 24385848"/>
              <a:gd name="connsiteY3" fmla="*/ 9899701 h 13717715"/>
              <a:gd name="connsiteX4" fmla="*/ 22952868 w 24385848"/>
              <a:gd name="connsiteY4" fmla="*/ 9541193 h 13717715"/>
              <a:gd name="connsiteX5" fmla="*/ 19982498 w 24385848"/>
              <a:gd name="connsiteY5" fmla="*/ 12511564 h 13717715"/>
              <a:gd name="connsiteX6" fmla="*/ 20215924 w 24385848"/>
              <a:gd name="connsiteY6" fmla="*/ 13667767 h 13717715"/>
              <a:gd name="connsiteX7" fmla="*/ 20239986 w 24385848"/>
              <a:gd name="connsiteY7" fmla="*/ 13717715 h 13717715"/>
              <a:gd name="connsiteX8" fmla="*/ 0 w 24385848"/>
              <a:gd name="connsiteY8"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5848" h="13717715">
                <a:moveTo>
                  <a:pt x="0" y="0"/>
                </a:moveTo>
                <a:lnTo>
                  <a:pt x="24385848" y="0"/>
                </a:lnTo>
                <a:lnTo>
                  <a:pt x="24385848" y="9910104"/>
                </a:lnTo>
                <a:lnTo>
                  <a:pt x="24368724" y="9899701"/>
                </a:lnTo>
                <a:cubicBezTo>
                  <a:pt x="23947842" y="9671064"/>
                  <a:pt x="23465522" y="9541193"/>
                  <a:pt x="22952868" y="9541193"/>
                </a:cubicBezTo>
                <a:cubicBezTo>
                  <a:pt x="21312378" y="9541193"/>
                  <a:pt x="19982498" y="10871073"/>
                  <a:pt x="19982498" y="12511564"/>
                </a:cubicBezTo>
                <a:cubicBezTo>
                  <a:pt x="19982498" y="12921687"/>
                  <a:pt x="20065616" y="13312396"/>
                  <a:pt x="20215924" y="13667767"/>
                </a:cubicBezTo>
                <a:lnTo>
                  <a:pt x="20239986" y="13717715"/>
                </a:lnTo>
                <a:lnTo>
                  <a:pt x="0" y="13717715"/>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8F1553B0-71D7-4C3B-BEB5-89FDCDC9F988}"/>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34661153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Sluttside /m helsides bilde">
    <p:bg>
      <p:bgPr>
        <a:solidFill>
          <a:schemeClr val="tx2"/>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2B6DC88D-2E60-4226-A932-59CD64F43484}"/>
              </a:ext>
            </a:extLst>
          </p:cNvPr>
          <p:cNvSpPr>
            <a:spLocks noGrp="1"/>
          </p:cNvSpPr>
          <p:nvPr>
            <p:ph type="pic" sz="quarter" idx="14"/>
          </p:nvPr>
        </p:nvSpPr>
        <p:spPr>
          <a:xfrm>
            <a:off x="0" y="0"/>
            <a:ext cx="9144000" cy="5143500"/>
          </a:xfrm>
          <a:prstGeom prst="rect">
            <a:avLst/>
          </a:prstGeom>
        </p:spPr>
        <p:txBody>
          <a:bodyPr tIns="1440180"/>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solidFill>
                  <a:schemeClr val="lt1"/>
                </a:solidFill>
              </a:defRPr>
            </a:lvl1pPr>
          </a:lstStyle>
          <a:p>
            <a:endParaRPr lang="nb-NO"/>
          </a:p>
        </p:txBody>
      </p:sp>
      <p:sp>
        <p:nvSpPr>
          <p:cNvPr id="10" name="Plassholder for tekst 5">
            <a:extLst>
              <a:ext uri="{FF2B5EF4-FFF2-40B4-BE49-F238E27FC236}">
                <a16:creationId xmlns:a16="http://schemas.microsoft.com/office/drawing/2014/main" id="{EBDA88AF-D2AD-4DA5-968F-D54CCD06CABD}"/>
              </a:ext>
            </a:extLst>
          </p:cNvPr>
          <p:cNvSpPr>
            <a:spLocks noGrp="1"/>
          </p:cNvSpPr>
          <p:nvPr>
            <p:ph type="body" idx="13"/>
          </p:nvPr>
        </p:nvSpPr>
        <p:spPr>
          <a:xfrm>
            <a:off x="1479676" y="4358423"/>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a:p>
        </p:txBody>
      </p:sp>
      <p:sp>
        <p:nvSpPr>
          <p:cNvPr id="13" name="Plassholder for tekst 12">
            <a:extLst>
              <a:ext uri="{FF2B5EF4-FFF2-40B4-BE49-F238E27FC236}">
                <a16:creationId xmlns:a16="http://schemas.microsoft.com/office/drawing/2014/main" id="{15CE3976-2D12-4F8A-916D-AC963D3C9FAD}"/>
              </a:ext>
            </a:extLst>
          </p:cNvPr>
          <p:cNvSpPr>
            <a:spLocks noGrp="1"/>
          </p:cNvSpPr>
          <p:nvPr>
            <p:ph type="body" sz="quarter" idx="15" hasCustomPrompt="1"/>
          </p:nvPr>
        </p:nvSpPr>
        <p:spPr>
          <a:xfrm>
            <a:off x="3388916" y="3145893"/>
            <a:ext cx="2366169" cy="714948"/>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p:spPr>
        <p:txBody>
          <a:bodyPr/>
          <a:lstStyle>
            <a:lvl1pPr>
              <a:defRPr sz="100">
                <a:solidFill>
                  <a:srgbClr val="000000"/>
                </a:solidFill>
              </a:defRPr>
            </a:lvl1pPr>
            <a:lvl2pPr>
              <a:defRPr sz="100">
                <a:solidFill>
                  <a:srgbClr val="000000"/>
                </a:solidFill>
              </a:defRPr>
            </a:lvl2pPr>
            <a:lvl3pPr>
              <a:defRPr sz="100">
                <a:solidFill>
                  <a:srgbClr val="000000"/>
                </a:solidFill>
              </a:defRPr>
            </a:lvl3pPr>
            <a:lvl4pPr>
              <a:defRPr sz="100">
                <a:solidFill>
                  <a:srgbClr val="000000"/>
                </a:solidFill>
              </a:defRPr>
            </a:lvl4pPr>
            <a:lvl5pPr>
              <a:defRPr sz="100">
                <a:solidFill>
                  <a:srgbClr val="000000"/>
                </a:solidFill>
              </a:defRPr>
            </a:lvl5pPr>
          </a:lstStyle>
          <a:p>
            <a:pPr lvl="0"/>
            <a:r>
              <a:rPr lang="nb-NO"/>
              <a:t> </a:t>
            </a:r>
          </a:p>
        </p:txBody>
      </p:sp>
    </p:spTree>
    <p:extLst>
      <p:ext uri="{BB962C8B-B14F-4D97-AF65-F5344CB8AC3E}">
        <p14:creationId xmlns:p14="http://schemas.microsoft.com/office/powerpoint/2010/main" val="1193653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Sluttside med bilde">
    <p:bg>
      <p:bgPr>
        <a:solidFill>
          <a:schemeClr val="tx2"/>
        </a:solidFill>
        <a:effectLst/>
      </p:bgPr>
    </p:bg>
    <p:spTree>
      <p:nvGrpSpPr>
        <p:cNvPr id="1" name=""/>
        <p:cNvGrpSpPr/>
        <p:nvPr/>
      </p:nvGrpSpPr>
      <p:grpSpPr>
        <a:xfrm>
          <a:off x="0" y="0"/>
          <a:ext cx="0" cy="0"/>
          <a:chOff x="0" y="0"/>
          <a:chExt cx="0" cy="0"/>
        </a:xfrm>
      </p:grpSpPr>
      <p:sp>
        <p:nvSpPr>
          <p:cNvPr id="5" name="Plassholder for tekst 5">
            <a:extLst>
              <a:ext uri="{FF2B5EF4-FFF2-40B4-BE49-F238E27FC236}">
                <a16:creationId xmlns:a16="http://schemas.microsoft.com/office/drawing/2014/main" id="{D13AC230-C058-416A-A810-6E3E3ACDE222}"/>
              </a:ext>
            </a:extLst>
          </p:cNvPr>
          <p:cNvSpPr>
            <a:spLocks noGrp="1"/>
          </p:cNvSpPr>
          <p:nvPr>
            <p:ph type="body" idx="13"/>
          </p:nvPr>
        </p:nvSpPr>
        <p:spPr>
          <a:xfrm>
            <a:off x="450908" y="3267325"/>
            <a:ext cx="2496371" cy="1384995"/>
          </a:xfrm>
        </p:spPr>
        <p:txBody>
          <a:bodyPr lIns="0" tIns="0" rIns="0" bIns="0" anchor="b">
            <a:normAutofit/>
          </a:bodyPr>
          <a:lstStyle>
            <a:lvl1pPr marL="0" indent="0" algn="l">
              <a:spcBef>
                <a:spcPts val="0"/>
              </a:spcBef>
              <a:buNone/>
              <a:defRPr sz="1800">
                <a:solidFill>
                  <a:schemeClr val="lt1"/>
                </a:solidFill>
              </a:defRPr>
            </a:lvl1pPr>
          </a:lstStyle>
          <a:p>
            <a:pPr lvl="0"/>
            <a:endParaRPr lang="nb-NO"/>
          </a:p>
        </p:txBody>
      </p:sp>
      <p:pic>
        <p:nvPicPr>
          <p:cNvPr id="7" name="Bilde 6" descr="Et bilde som inneholder tegning&#10;&#10;Automatisk generert beskrivelse">
            <a:extLst>
              <a:ext uri="{FF2B5EF4-FFF2-40B4-BE49-F238E27FC236}">
                <a16:creationId xmlns:a16="http://schemas.microsoft.com/office/drawing/2014/main" id="{E227B84D-F1CA-4907-BFD3-5C242833A062}"/>
              </a:ext>
            </a:extLst>
          </p:cNvPr>
          <p:cNvPicPr>
            <a:picLocks noChangeAspect="1"/>
          </p:cNvPicPr>
          <p:nvPr userDrawn="1"/>
        </p:nvPicPr>
        <p:blipFill>
          <a:blip r:embed="rId2"/>
          <a:stretch>
            <a:fillRect/>
          </a:stretch>
        </p:blipFill>
        <p:spPr>
          <a:xfrm>
            <a:off x="7754847" y="4463054"/>
            <a:ext cx="1027621" cy="310500"/>
          </a:xfrm>
          <a:prstGeom prst="rect">
            <a:avLst/>
          </a:prstGeom>
        </p:spPr>
      </p:pic>
      <p:sp>
        <p:nvSpPr>
          <p:cNvPr id="22" name="Plassholder for bilde 21">
            <a:extLst>
              <a:ext uri="{FF2B5EF4-FFF2-40B4-BE49-F238E27FC236}">
                <a16:creationId xmlns:a16="http://schemas.microsoft.com/office/drawing/2014/main" id="{798380F2-1B8B-4A34-A33B-BEE8EDF8AC7D}"/>
              </a:ext>
            </a:extLst>
          </p:cNvPr>
          <p:cNvSpPr>
            <a:spLocks noGrp="1"/>
          </p:cNvSpPr>
          <p:nvPr>
            <p:ph type="pic" sz="quarter" idx="15"/>
          </p:nvPr>
        </p:nvSpPr>
        <p:spPr>
          <a:xfrm>
            <a:off x="3132597" y="0"/>
            <a:ext cx="6011403" cy="5144144"/>
          </a:xfrm>
          <a:custGeom>
            <a:avLst/>
            <a:gdLst>
              <a:gd name="connsiteX0" fmla="*/ 1803080 w 16029365"/>
              <a:gd name="connsiteY0" fmla="*/ 0 h 13717715"/>
              <a:gd name="connsiteX1" fmla="*/ 16029365 w 16029365"/>
              <a:gd name="connsiteY1" fmla="*/ 0 h 13717715"/>
              <a:gd name="connsiteX2" fmla="*/ 16029365 w 16029365"/>
              <a:gd name="connsiteY2" fmla="*/ 10052973 h 13717715"/>
              <a:gd name="connsiteX3" fmla="*/ 15810499 w 16029365"/>
              <a:gd name="connsiteY3" fmla="*/ 9947540 h 13717715"/>
              <a:gd name="connsiteX4" fmla="*/ 14689473 w 16029365"/>
              <a:gd name="connsiteY4" fmla="*/ 9721215 h 13717715"/>
              <a:gd name="connsiteX5" fmla="*/ 11809473 w 16029365"/>
              <a:gd name="connsiteY5" fmla="*/ 12601215 h 13717715"/>
              <a:gd name="connsiteX6" fmla="*/ 11938951 w 16029365"/>
              <a:gd name="connsiteY6" fmla="*/ 13457639 h 13717715"/>
              <a:gd name="connsiteX7" fmla="*/ 12034141 w 16029365"/>
              <a:gd name="connsiteY7" fmla="*/ 13717715 h 13717715"/>
              <a:gd name="connsiteX8" fmla="*/ 1804065 w 16029365"/>
              <a:gd name="connsiteY8" fmla="*/ 13717715 h 13717715"/>
              <a:gd name="connsiteX9" fmla="*/ 1684123 w 16029365"/>
              <a:gd name="connsiteY9" fmla="*/ 13509115 h 13717715"/>
              <a:gd name="connsiteX10" fmla="*/ 0 w 16029365"/>
              <a:gd name="connsiteY10" fmla="*/ 6858001 h 13717715"/>
              <a:gd name="connsiteX11" fmla="*/ 1684123 w 16029365"/>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29365" h="13717715">
                <a:moveTo>
                  <a:pt x="1803080" y="0"/>
                </a:moveTo>
                <a:lnTo>
                  <a:pt x="16029365" y="0"/>
                </a:lnTo>
                <a:lnTo>
                  <a:pt x="16029365" y="10052973"/>
                </a:lnTo>
                <a:lnTo>
                  <a:pt x="15810499" y="9947540"/>
                </a:lnTo>
                <a:cubicBezTo>
                  <a:pt x="15465941" y="9801804"/>
                  <a:pt x="15087119" y="9721215"/>
                  <a:pt x="14689473" y="9721215"/>
                </a:cubicBezTo>
                <a:cubicBezTo>
                  <a:pt x="13098893" y="9721215"/>
                  <a:pt x="11809473" y="11010635"/>
                  <a:pt x="11809473" y="12601215"/>
                </a:cubicBezTo>
                <a:cubicBezTo>
                  <a:pt x="11809473" y="12899449"/>
                  <a:pt x="11854805" y="13187095"/>
                  <a:pt x="11938951" y="13457639"/>
                </a:cubicBezTo>
                <a:lnTo>
                  <a:pt x="12034141" y="13717715"/>
                </a:lnTo>
                <a:lnTo>
                  <a:pt x="1804065" y="13717715"/>
                </a:lnTo>
                <a:lnTo>
                  <a:pt x="1684123" y="13509115"/>
                </a:lnTo>
                <a:cubicBezTo>
                  <a:pt x="610081" y="11531984"/>
                  <a:pt x="0" y="9266238"/>
                  <a:pt x="0" y="6858001"/>
                </a:cubicBezTo>
                <a:cubicBezTo>
                  <a:pt x="0" y="4449765"/>
                  <a:pt x="610081" y="2184019"/>
                  <a:pt x="1684123"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487254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B5245EF7-BC40-FA41-B258-7FC0F4930B39}" type="datetime1">
              <a:rPr lang="nb-NO" smtClean="0"/>
              <a:t>10.11.2022</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23383702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8254AC61-614E-0D43-9568-486A110F6ED6}" type="datetime1">
              <a:rPr lang="nb-NO" smtClean="0"/>
              <a:t>10.11.2022</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48094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Forside lys">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472231" y="499563"/>
            <a:ext cx="3105590" cy="2308325"/>
          </a:xfrm>
        </p:spPr>
        <p:txBody>
          <a:bodyPr anchor="t">
            <a:normAutofit/>
          </a:bodyPr>
          <a:lstStyle>
            <a:lvl1pPr algn="l">
              <a:lnSpc>
                <a:spcPct val="100000"/>
              </a:lnSpc>
              <a:defRPr sz="3750" cap="all" baseline="0">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11" name="Grafikk 10">
            <a:extLst>
              <a:ext uri="{FF2B5EF4-FFF2-40B4-BE49-F238E27FC236}">
                <a16:creationId xmlns:a16="http://schemas.microsoft.com/office/drawing/2014/main" id="{162F4A0D-27E8-4F02-B21D-B0ADAA629E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DE2E6A2C-A68D-4A34-9826-8C3CBA9F2583}"/>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62997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side">
    <p:bg>
      <p:bgPr>
        <a:solidFill>
          <a:schemeClr val="bg1"/>
        </a:solidFill>
        <a:effectLst/>
      </p:bgPr>
    </p:bg>
    <p:spTree>
      <p:nvGrpSpPr>
        <p:cNvPr id="1" name=""/>
        <p:cNvGrpSpPr/>
        <p:nvPr/>
      </p:nvGrpSpPr>
      <p:grpSpPr>
        <a:xfrm>
          <a:off x="0" y="0"/>
          <a:ext cx="0" cy="0"/>
          <a:chOff x="0" y="0"/>
          <a:chExt cx="0" cy="0"/>
        </a:xfrm>
      </p:grpSpPr>
      <p:sp>
        <p:nvSpPr>
          <p:cNvPr id="17" name="Plassholder for bilde 16">
            <a:extLst>
              <a:ext uri="{FF2B5EF4-FFF2-40B4-BE49-F238E27FC236}">
                <a16:creationId xmlns:a16="http://schemas.microsoft.com/office/drawing/2014/main" id="{2A19F1AA-EB78-474D-93A3-25A2246280B5}"/>
              </a:ext>
            </a:extLst>
          </p:cNvPr>
          <p:cNvSpPr>
            <a:spLocks noGrp="1"/>
          </p:cNvSpPr>
          <p:nvPr>
            <p:ph type="pic" sz="quarter" idx="13"/>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0" y="911364"/>
            <a:ext cx="2970565" cy="1558119"/>
          </a:xfrm>
        </p:spPr>
        <p:txBody>
          <a:bodyPr anchor="t">
            <a:normAutofit/>
          </a:bodyPr>
          <a:lstStyle>
            <a:lvl1pPr>
              <a:lnSpc>
                <a:spcPct val="100000"/>
              </a:lnSpc>
              <a:defRPr sz="3375">
                <a:latin typeface="Red Hat Display Black" panose="02010A03040201060303" pitchFamily="2" charset="0"/>
              </a:defRPr>
            </a:lvl1pPr>
          </a:lstStyle>
          <a:p>
            <a:r>
              <a:rPr lang="nb-NO"/>
              <a:t>Klikk for å redigere tittelstil</a:t>
            </a:r>
          </a:p>
        </p:txBody>
      </p:sp>
      <p:sp>
        <p:nvSpPr>
          <p:cNvPr id="3" name="Plassholder for tekst 2"/>
          <p:cNvSpPr>
            <a:spLocks noGrp="1"/>
          </p:cNvSpPr>
          <p:nvPr>
            <p:ph type="body" idx="1"/>
          </p:nvPr>
        </p:nvSpPr>
        <p:spPr>
          <a:xfrm>
            <a:off x="472590" y="3051382"/>
            <a:ext cx="2970565" cy="1038746"/>
          </a:xfrm>
        </p:spPr>
        <p:txBody>
          <a:bodyPr>
            <a:normAutofit/>
          </a:bodyPr>
          <a:lstStyle>
            <a:lvl1pPr marL="0" indent="0">
              <a:spcBef>
                <a:spcPts val="0"/>
              </a:spcBef>
              <a:buNone/>
              <a:defRPr sz="2250" b="1">
                <a:solidFill>
                  <a:schemeClr val="tx1"/>
                </a:solidFill>
                <a:latin typeface="Red Hat Display Black" panose="02010A03040201060303" pitchFamily="2" charset="0"/>
              </a:defRPr>
            </a:lvl1pPr>
            <a:lvl2pPr marL="342883"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3" indent="0">
              <a:buNone/>
              <a:defRPr sz="1200">
                <a:solidFill>
                  <a:schemeClr val="tx1">
                    <a:tint val="75000"/>
                  </a:schemeClr>
                </a:solidFill>
              </a:defRPr>
            </a:lvl9pPr>
          </a:lstStyle>
          <a:p>
            <a:pPr lvl="0"/>
            <a:r>
              <a:rPr lang="nb-NO"/>
              <a:t>Klikk for å redigere tekststiler i malen</a:t>
            </a:r>
          </a:p>
        </p:txBody>
      </p:sp>
      <p:sp>
        <p:nvSpPr>
          <p:cNvPr id="4" name="Plassholder for dato 3"/>
          <p:cNvSpPr>
            <a:spLocks noGrp="1"/>
          </p:cNvSpPr>
          <p:nvPr>
            <p:ph type="dt" sz="half" idx="10"/>
          </p:nvPr>
        </p:nvSpPr>
        <p:spPr/>
        <p:txBody>
          <a:bodyPr/>
          <a:lstStyle/>
          <a:p>
            <a:fld id="{7D827DF8-2E41-DB4E-9EDB-75BFADCF88F0}" type="datetime1">
              <a:rPr lang="nb-NO" smtClean="0"/>
              <a:t>10.11.2022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14" name="Ellipse 13" hidden="1">
            <a:extLst>
              <a:ext uri="{FF2B5EF4-FFF2-40B4-BE49-F238E27FC236}">
                <a16:creationId xmlns:a16="http://schemas.microsoft.com/office/drawing/2014/main" id="{2A1B1E8D-A2BE-4281-B917-41233084EB3B}"/>
              </a:ext>
            </a:extLst>
          </p:cNvPr>
          <p:cNvSpPr/>
          <p:nvPr userDrawn="1"/>
        </p:nvSpPr>
        <p:spPr>
          <a:xfrm>
            <a:off x="-12803029" y="-6000750"/>
            <a:ext cx="17146116" cy="171450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3555363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EB948F3C-C8FC-FE4D-8F11-2D5BEF882D40}" type="datetime1">
              <a:rPr lang="nb-NO" smtClean="0"/>
              <a:t>10.11.2022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1760658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tekst og bilde #1">
    <p:bg>
      <p:bgPr>
        <a:solidFill>
          <a:schemeClr val="bg1"/>
        </a:solidFill>
        <a:effectLst/>
      </p:bgPr>
    </p:bg>
    <p:spTree>
      <p:nvGrpSpPr>
        <p:cNvPr id="1" name=""/>
        <p:cNvGrpSpPr/>
        <p:nvPr/>
      </p:nvGrpSpPr>
      <p:grpSpPr>
        <a:xfrm>
          <a:off x="0" y="0"/>
          <a:ext cx="0" cy="0"/>
          <a:chOff x="0" y="0"/>
          <a:chExt cx="0" cy="0"/>
        </a:xfrm>
      </p:grpSpPr>
      <p:sp>
        <p:nvSpPr>
          <p:cNvPr id="8" name="Plassholder for bilde 7">
            <a:extLst>
              <a:ext uri="{FF2B5EF4-FFF2-40B4-BE49-F238E27FC236}">
                <a16:creationId xmlns:a16="http://schemas.microsoft.com/office/drawing/2014/main" id="{7920B70B-DC1B-49F8-A9D8-110C2B86518D}"/>
              </a:ext>
            </a:extLst>
          </p:cNvPr>
          <p:cNvSpPr>
            <a:spLocks noGrp="1"/>
          </p:cNvSpPr>
          <p:nvPr>
            <p:ph type="pic" sz="quarter" idx="14"/>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3416150"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970D2C00-FB5E-0341-99CC-EE33FEB8F384}" type="datetime1">
              <a:rPr lang="nb-NO" smtClean="0"/>
              <a:t>10.11.2022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3A31540C-97E9-4920-B227-F8B9987194B0}"/>
              </a:ext>
            </a:extLst>
          </p:cNvPr>
          <p:cNvSpPr>
            <a:spLocks noGrp="1"/>
          </p:cNvSpPr>
          <p:nvPr>
            <p:ph type="body" sz="quarter" idx="13"/>
          </p:nvPr>
        </p:nvSpPr>
        <p:spPr>
          <a:xfrm>
            <a:off x="1053202" y="1714715"/>
            <a:ext cx="2835539" cy="2565321"/>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3688128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tel, tekst og bilde #2">
    <p:bg>
      <p:bgPr>
        <a:solidFill>
          <a:schemeClr val="bg1"/>
        </a:solidFill>
        <a:effectLst/>
      </p:bgPr>
    </p:bg>
    <p:spTree>
      <p:nvGrpSpPr>
        <p:cNvPr id="1" name=""/>
        <p:cNvGrpSpPr/>
        <p:nvPr/>
      </p:nvGrpSpPr>
      <p:grpSpPr>
        <a:xfrm>
          <a:off x="0" y="0"/>
          <a:ext cx="0" cy="0"/>
          <a:chOff x="0" y="0"/>
          <a:chExt cx="0" cy="0"/>
        </a:xfrm>
      </p:grpSpPr>
      <p:sp>
        <p:nvSpPr>
          <p:cNvPr id="10" name="Plassholder for bilde 9">
            <a:extLst>
              <a:ext uri="{FF2B5EF4-FFF2-40B4-BE49-F238E27FC236}">
                <a16:creationId xmlns:a16="http://schemas.microsoft.com/office/drawing/2014/main" id="{4493E88D-F498-487B-9AD2-F2BED2E3EFE0}"/>
              </a:ext>
            </a:extLst>
          </p:cNvPr>
          <p:cNvSpPr>
            <a:spLocks noGrp="1"/>
          </p:cNvSpPr>
          <p:nvPr>
            <p:ph type="pic" sz="quarter" idx="14"/>
          </p:nvPr>
        </p:nvSpPr>
        <p:spPr>
          <a:xfrm>
            <a:off x="5507760" y="0"/>
            <a:ext cx="3636241" cy="5144143"/>
          </a:xfrm>
          <a:custGeom>
            <a:avLst/>
            <a:gdLst>
              <a:gd name="connsiteX0" fmla="*/ 557 w 9696011"/>
              <a:gd name="connsiteY0" fmla="*/ 0 h 13717714"/>
              <a:gd name="connsiteX1" fmla="*/ 9696011 w 9696011"/>
              <a:gd name="connsiteY1" fmla="*/ 0 h 13717714"/>
              <a:gd name="connsiteX2" fmla="*/ 9696011 w 9696011"/>
              <a:gd name="connsiteY2" fmla="*/ 13717714 h 13717714"/>
              <a:gd name="connsiteX3" fmla="*/ 0 w 9696011"/>
              <a:gd name="connsiteY3" fmla="*/ 13717714 h 13717714"/>
              <a:gd name="connsiteX4" fmla="*/ 20081 w 9696011"/>
              <a:gd name="connsiteY4" fmla="*/ 13655864 h 13717714"/>
              <a:gd name="connsiteX5" fmla="*/ 1047821 w 9696011"/>
              <a:gd name="connsiteY5" fmla="*/ 6858000 h 13717714"/>
              <a:gd name="connsiteX6" fmla="*/ 20081 w 9696011"/>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96011" h="13717714">
                <a:moveTo>
                  <a:pt x="557" y="0"/>
                </a:moveTo>
                <a:lnTo>
                  <a:pt x="9696011" y="0"/>
                </a:lnTo>
                <a:lnTo>
                  <a:pt x="9696011" y="13717714"/>
                </a:lnTo>
                <a:lnTo>
                  <a:pt x="0" y="13717714"/>
                </a:lnTo>
                <a:lnTo>
                  <a:pt x="20081" y="13655864"/>
                </a:lnTo>
                <a:cubicBezTo>
                  <a:pt x="688005" y="11508420"/>
                  <a:pt x="1047821" y="9225230"/>
                  <a:pt x="1047821" y="6858000"/>
                </a:cubicBezTo>
                <a:cubicBezTo>
                  <a:pt x="1047821" y="4490770"/>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4901432"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DB253673-E263-D34F-92EC-612310245F7B}" type="datetime1">
              <a:rPr lang="nb-NO" smtClean="0"/>
              <a:t>10.11.2022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ED3B2837-0134-428A-AC8E-FE3AE2534390}"/>
              </a:ext>
            </a:extLst>
          </p:cNvPr>
          <p:cNvSpPr>
            <a:spLocks noGrp="1"/>
          </p:cNvSpPr>
          <p:nvPr>
            <p:ph type="body" sz="quarter" idx="13"/>
          </p:nvPr>
        </p:nvSpPr>
        <p:spPr>
          <a:xfrm>
            <a:off x="1053201" y="1714715"/>
            <a:ext cx="4320821" cy="2565321"/>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53430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tel, tekst og bilde #3">
    <p:bg>
      <p:bgPr>
        <a:solidFill>
          <a:schemeClr val="bg1"/>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D91C46C2-E472-4410-ADC3-4EFA7B7E87A5}"/>
              </a:ext>
            </a:extLst>
          </p:cNvPr>
          <p:cNvSpPr>
            <a:spLocks noGrp="1"/>
          </p:cNvSpPr>
          <p:nvPr>
            <p:ph type="pic" sz="quarter" idx="15"/>
          </p:nvPr>
        </p:nvSpPr>
        <p:spPr>
          <a:xfrm>
            <a:off x="6697273" y="0"/>
            <a:ext cx="2448015" cy="5144143"/>
          </a:xfrm>
          <a:custGeom>
            <a:avLst/>
            <a:gdLst>
              <a:gd name="connsiteX0" fmla="*/ 556 w 6527616"/>
              <a:gd name="connsiteY0" fmla="*/ 0 h 13717714"/>
              <a:gd name="connsiteX1" fmla="*/ 6527616 w 6527616"/>
              <a:gd name="connsiteY1" fmla="*/ 0 h 13717714"/>
              <a:gd name="connsiteX2" fmla="*/ 6527616 w 6527616"/>
              <a:gd name="connsiteY2" fmla="*/ 13717714 h 13717714"/>
              <a:gd name="connsiteX3" fmla="*/ 0 w 6527616"/>
              <a:gd name="connsiteY3" fmla="*/ 13717714 h 13717714"/>
              <a:gd name="connsiteX4" fmla="*/ 20080 w 6527616"/>
              <a:gd name="connsiteY4" fmla="*/ 13655864 h 13717714"/>
              <a:gd name="connsiteX5" fmla="*/ 1047820 w 6527616"/>
              <a:gd name="connsiteY5" fmla="*/ 6858001 h 13717714"/>
              <a:gd name="connsiteX6" fmla="*/ 20080 w 6527616"/>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27616" h="13717714">
                <a:moveTo>
                  <a:pt x="556" y="0"/>
                </a:moveTo>
                <a:lnTo>
                  <a:pt x="6527616" y="0"/>
                </a:lnTo>
                <a:lnTo>
                  <a:pt x="6527616" y="13717714"/>
                </a:lnTo>
                <a:lnTo>
                  <a:pt x="0" y="13717714"/>
                </a:lnTo>
                <a:lnTo>
                  <a:pt x="20080" y="13655864"/>
                </a:lnTo>
                <a:cubicBezTo>
                  <a:pt x="688004" y="11508420"/>
                  <a:pt x="1047820" y="9225230"/>
                  <a:pt x="1047820" y="6858001"/>
                </a:cubicBezTo>
                <a:cubicBezTo>
                  <a:pt x="1047820" y="4490770"/>
                  <a:pt x="688004" y="2207578"/>
                  <a:pt x="20080"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5711586"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24328CCD-CBFE-594B-845F-03F4A1A8464B}" type="datetime1">
              <a:rPr lang="nb-NO" smtClean="0"/>
              <a:t>10.11.2022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872341E5-4969-42AC-BC83-4857F4BA9D4F}"/>
              </a:ext>
            </a:extLst>
          </p:cNvPr>
          <p:cNvSpPr>
            <a:spLocks noGrp="1"/>
          </p:cNvSpPr>
          <p:nvPr>
            <p:ph type="body" sz="quarter" idx="13"/>
          </p:nvPr>
        </p:nvSpPr>
        <p:spPr>
          <a:xfrm>
            <a:off x="1053201" y="3333953"/>
            <a:ext cx="5130976" cy="1039472"/>
          </a:xfrm>
          <a:prstGeom prst="roundRect">
            <a:avLst>
              <a:gd name="adj" fmla="val 50000"/>
            </a:avLst>
          </a:prstGeom>
          <a:ln w="12700">
            <a:solidFill>
              <a:schemeClr val="accent1"/>
            </a:solidFill>
          </a:ln>
        </p:spPr>
        <p:txBody>
          <a:bodyPr lIns="936000" tIns="180000" rIns="936000" bIns="180000" anchor="ctr"/>
          <a:lstStyle>
            <a:lvl1pPr marL="0" indent="0" algn="l">
              <a:spcBef>
                <a:spcPts val="0"/>
              </a:spcBef>
              <a:buNone/>
              <a:defRPr/>
            </a:lvl1pPr>
          </a:lstStyle>
          <a:p>
            <a:pPr lvl="0"/>
            <a:endParaRPr lang="nb-NO"/>
          </a:p>
        </p:txBody>
      </p:sp>
      <p:sp>
        <p:nvSpPr>
          <p:cNvPr id="8" name="Plassholder for tekst 7">
            <a:extLst>
              <a:ext uri="{FF2B5EF4-FFF2-40B4-BE49-F238E27FC236}">
                <a16:creationId xmlns:a16="http://schemas.microsoft.com/office/drawing/2014/main" id="{3221FC5F-D2BE-406E-8E7E-DC8EAC83DF57}"/>
              </a:ext>
            </a:extLst>
          </p:cNvPr>
          <p:cNvSpPr>
            <a:spLocks noGrp="1"/>
          </p:cNvSpPr>
          <p:nvPr>
            <p:ph type="body" sz="quarter" idx="14"/>
          </p:nvPr>
        </p:nvSpPr>
        <p:spPr>
          <a:xfrm>
            <a:off x="1053201" y="1714715"/>
            <a:ext cx="5130976" cy="1485186"/>
          </a:xfrm>
          <a:prstGeom prst="rect">
            <a:avLst/>
          </a:prstGeom>
        </p:spPr>
        <p:txBody>
          <a:bodyPr lIns="0" tIns="0" rIns="0" bIns="0"/>
          <a:lstStyle>
            <a:lvl1pPr>
              <a:defRPr sz="1350"/>
            </a:lvl1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866534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1053201" y="1579698"/>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928437" y="1579698"/>
            <a:ext cx="3308126"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55136B4A-BB4C-4340-B3EE-EC82E4A24BC5}" type="datetime1">
              <a:rPr lang="nb-NO" smtClean="0"/>
              <a:t>10.11.2022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3767018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72591" y="405051"/>
            <a:ext cx="7763972" cy="627829"/>
          </a:xfrm>
          <a:prstGeom prst="rect">
            <a:avLst/>
          </a:prstGeom>
        </p:spPr>
        <p:txBody>
          <a:bodyPr vert="horz" lIns="0" tIns="0" rIns="0" bIns="0" rtlCol="0" anchor="b" anchorCtr="0">
            <a:normAutofit/>
          </a:bodyPr>
          <a:lstStyle/>
          <a:p>
            <a:r>
              <a:rPr lang="nb-NO"/>
              <a:t>Klikk for å redigere tittelstil</a:t>
            </a:r>
          </a:p>
        </p:txBody>
      </p:sp>
      <p:sp>
        <p:nvSpPr>
          <p:cNvPr id="3" name="Plassholder for tekst 2"/>
          <p:cNvSpPr>
            <a:spLocks noGrp="1"/>
          </p:cNvSpPr>
          <p:nvPr>
            <p:ph type="body" idx="1"/>
          </p:nvPr>
        </p:nvSpPr>
        <p:spPr>
          <a:xfrm>
            <a:off x="1053201" y="1579698"/>
            <a:ext cx="7183366" cy="2700338"/>
          </a:xfrm>
          <a:prstGeom prst="rect">
            <a:avLst/>
          </a:prstGeom>
        </p:spPr>
        <p:txBody>
          <a:bodyPr vert="horz" lIns="0" tIns="0" rIns="0" bIns="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2"/>
          </p:nvPr>
        </p:nvSpPr>
        <p:spPr>
          <a:xfrm>
            <a:off x="7237091" y="4806601"/>
            <a:ext cx="742548" cy="138500"/>
          </a:xfrm>
          <a:prstGeom prst="rect">
            <a:avLst/>
          </a:prstGeom>
        </p:spPr>
        <p:txBody>
          <a:bodyPr vert="horz" lIns="0" tIns="0" rIns="0" bIns="0" rtlCol="0" anchor="ctr">
            <a:normAutofit/>
          </a:bodyPr>
          <a:lstStyle>
            <a:lvl1pPr algn="l">
              <a:defRPr sz="900">
                <a:solidFill>
                  <a:schemeClr val="dk1"/>
                </a:solidFill>
              </a:defRPr>
            </a:lvl1pPr>
          </a:lstStyle>
          <a:p>
            <a:fld id="{B5CC4C76-B733-9148-8718-C897427CB1E6}" type="datetime1">
              <a:rPr lang="nb-NO" smtClean="0"/>
              <a:t>10.11.2022</a:t>
            </a:fld>
            <a:endParaRPr lang="nb-NO"/>
          </a:p>
        </p:txBody>
      </p:sp>
      <p:sp>
        <p:nvSpPr>
          <p:cNvPr id="5" name="Plassholder for bunntekst 4"/>
          <p:cNvSpPr>
            <a:spLocks noGrp="1"/>
          </p:cNvSpPr>
          <p:nvPr>
            <p:ph type="ftr" sz="quarter" idx="3"/>
          </p:nvPr>
        </p:nvSpPr>
        <p:spPr>
          <a:xfrm>
            <a:off x="2092898" y="4806601"/>
            <a:ext cx="4731470" cy="138500"/>
          </a:xfrm>
          <a:prstGeom prst="rect">
            <a:avLst/>
          </a:prstGeom>
        </p:spPr>
        <p:txBody>
          <a:bodyPr vert="horz" lIns="0" tIns="0" rIns="0" bIns="0" rtlCol="0" anchor="ctr">
            <a:normAutofit/>
          </a:bodyPr>
          <a:lstStyle>
            <a:lvl1pPr algn="l">
              <a:defRPr sz="900">
                <a:solidFill>
                  <a:schemeClr val="dk1"/>
                </a:solidFill>
              </a:defRPr>
            </a:lvl1pPr>
          </a:lstStyle>
          <a:p>
            <a:endParaRPr lang="nb-NO"/>
          </a:p>
        </p:txBody>
      </p:sp>
      <p:sp>
        <p:nvSpPr>
          <p:cNvPr id="6" name="Plassholder for lysbildenummer 5"/>
          <p:cNvSpPr>
            <a:spLocks noGrp="1"/>
          </p:cNvSpPr>
          <p:nvPr>
            <p:ph type="sldNum" sz="quarter" idx="4"/>
          </p:nvPr>
        </p:nvSpPr>
        <p:spPr>
          <a:xfrm>
            <a:off x="8526646" y="4806601"/>
            <a:ext cx="231608" cy="138500"/>
          </a:xfrm>
          <a:prstGeom prst="rect">
            <a:avLst/>
          </a:prstGeom>
        </p:spPr>
        <p:txBody>
          <a:bodyPr vert="horz" lIns="0" tIns="0" rIns="0" bIns="0" rtlCol="0" anchor="ctr">
            <a:normAutofit/>
          </a:bodyPr>
          <a:lstStyle>
            <a:lvl1pPr algn="r">
              <a:defRPr sz="900">
                <a:solidFill>
                  <a:schemeClr val="dk1"/>
                </a:solidFill>
              </a:defRPr>
            </a:lvl1pPr>
          </a:lstStyle>
          <a:p>
            <a:fld id="{5751DFAA-887F-4071-8EAD-E8CA316FCF06}" type="slidenum">
              <a:rPr lang="nb-NO" smtClean="0"/>
              <a:pPr/>
              <a:t>‹#›</a:t>
            </a:fld>
            <a:endParaRPr lang="nb-NO"/>
          </a:p>
        </p:txBody>
      </p:sp>
      <p:pic>
        <p:nvPicPr>
          <p:cNvPr id="8" name="Grafikk 7">
            <a:extLst>
              <a:ext uri="{FF2B5EF4-FFF2-40B4-BE49-F238E27FC236}">
                <a16:creationId xmlns:a16="http://schemas.microsoft.com/office/drawing/2014/main" id="{36643E82-6BD8-435D-89F3-1BEA6382B9D6}"/>
              </a:ext>
            </a:extLst>
          </p:cNvPr>
          <p:cNvPicPr>
            <a:picLocks noChangeAspect="1"/>
          </p:cNvPicPr>
          <p:nvPr userDrawn="1"/>
        </p:nvPicPr>
        <p:blipFill>
          <a:blip r:embed="rId25">
            <a:extLst>
              <a:ext uri="{96DAC541-7B7A-43D3-8B79-37D633B846F1}">
                <asvg:svgBlip xmlns:asvg="http://schemas.microsoft.com/office/drawing/2016/SVG/main" r:embed="rId26"/>
              </a:ext>
            </a:extLst>
          </a:blip>
          <a:stretch>
            <a:fillRect/>
          </a:stretch>
        </p:blipFill>
        <p:spPr>
          <a:xfrm>
            <a:off x="472591" y="4779598"/>
            <a:ext cx="167411" cy="167400"/>
          </a:xfrm>
          <a:prstGeom prst="rect">
            <a:avLst/>
          </a:prstGeom>
        </p:spPr>
      </p:pic>
    </p:spTree>
    <p:extLst>
      <p:ext uri="{BB962C8B-B14F-4D97-AF65-F5344CB8AC3E}">
        <p14:creationId xmlns:p14="http://schemas.microsoft.com/office/powerpoint/2010/main" val="102506781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 id="2147483691" r:id="rId18"/>
    <p:sldLayoutId id="2147483692" r:id="rId19"/>
    <p:sldLayoutId id="2147483693" r:id="rId20"/>
    <p:sldLayoutId id="2147483694" r:id="rId21"/>
    <p:sldLayoutId id="2147483695" r:id="rId22"/>
    <p:sldLayoutId id="2147483696" r:id="rId23"/>
  </p:sldLayoutIdLst>
  <p:hf sldNum="0" hdr="0" dt="0"/>
  <p:txStyles>
    <p:titleStyle>
      <a:lvl1pPr algn="l" defTabSz="685766" rtl="0" eaLnBrk="1" latinLnBrk="0" hangingPunct="1">
        <a:lnSpc>
          <a:spcPct val="90000"/>
        </a:lnSpc>
        <a:spcBef>
          <a:spcPct val="0"/>
        </a:spcBef>
        <a:buNone/>
        <a:defRPr sz="2250" b="1" kern="1200">
          <a:solidFill>
            <a:schemeClr val="tx1"/>
          </a:solidFill>
          <a:latin typeface="+mj-lt"/>
          <a:ea typeface="+mj-ea"/>
          <a:cs typeface="+mj-cs"/>
        </a:defRPr>
      </a:lvl1pPr>
    </p:titleStyle>
    <p:bodyStyle>
      <a:lvl1pPr marL="94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1pPr>
      <a:lvl2pPr marL="189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2pPr>
      <a:lvl3pPr marL="283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3pPr>
      <a:lvl4pPr marL="378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4pPr>
      <a:lvl5pPr marL="472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b-NO"/>
      </a:defPPr>
      <a:lvl1pPr marL="0" algn="l" defTabSz="685766" rtl="0" eaLnBrk="1" latinLnBrk="0" hangingPunct="1">
        <a:defRPr sz="1350" kern="1200">
          <a:solidFill>
            <a:schemeClr val="tx1"/>
          </a:solidFill>
          <a:latin typeface="+mn-lt"/>
          <a:ea typeface="+mn-ea"/>
          <a:cs typeface="+mn-cs"/>
        </a:defRPr>
      </a:lvl1pPr>
      <a:lvl2pPr marL="342883"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3" algn="l" defTabSz="68576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ssholder for bilde 4">
            <a:extLst>
              <a:ext uri="{FF2B5EF4-FFF2-40B4-BE49-F238E27FC236}">
                <a16:creationId xmlns:a16="http://schemas.microsoft.com/office/drawing/2014/main" id="{357D348D-9334-48EE-A371-4335E1C96C8E}"/>
              </a:ext>
            </a:extLst>
          </p:cNvPr>
          <p:cNvSpPr>
            <a:spLocks noGrp="1"/>
          </p:cNvSpPr>
          <p:nvPr>
            <p:ph type="pic" sz="quarter" idx="15"/>
          </p:nvPr>
        </p:nvSpPr>
        <p:spPr>
          <a:xfrm>
            <a:off x="5986462" y="1085850"/>
            <a:ext cx="2851644" cy="1671637"/>
          </a:xfrm>
        </p:spPr>
      </p:sp>
      <p:sp>
        <p:nvSpPr>
          <p:cNvPr id="2" name="Tittel 1">
            <a:extLst>
              <a:ext uri="{FF2B5EF4-FFF2-40B4-BE49-F238E27FC236}">
                <a16:creationId xmlns:a16="http://schemas.microsoft.com/office/drawing/2014/main" id="{093B2461-9510-46B3-8D5C-42F0E31EF96B}"/>
              </a:ext>
            </a:extLst>
          </p:cNvPr>
          <p:cNvSpPr>
            <a:spLocks noGrp="1"/>
          </p:cNvSpPr>
          <p:nvPr>
            <p:ph type="title"/>
          </p:nvPr>
        </p:nvSpPr>
        <p:spPr>
          <a:xfrm>
            <a:off x="472591" y="405051"/>
            <a:ext cx="5711586" cy="459343"/>
          </a:xfrm>
        </p:spPr>
        <p:txBody>
          <a:bodyPr/>
          <a:lstStyle/>
          <a:p>
            <a:r>
              <a:rPr lang="nb-NO"/>
              <a:t>Læringsark</a:t>
            </a:r>
          </a:p>
        </p:txBody>
      </p:sp>
      <p:graphicFrame>
        <p:nvGraphicFramePr>
          <p:cNvPr id="6" name="Plassholder for innhold 10">
            <a:extLst>
              <a:ext uri="{FF2B5EF4-FFF2-40B4-BE49-F238E27FC236}">
                <a16:creationId xmlns:a16="http://schemas.microsoft.com/office/drawing/2014/main" id="{7C9E829E-CD53-9147-A035-47F021DC1DF2}"/>
              </a:ext>
            </a:extLst>
          </p:cNvPr>
          <p:cNvGraphicFramePr>
            <a:graphicFrameLocks/>
          </p:cNvGraphicFramePr>
          <p:nvPr>
            <p:extLst>
              <p:ext uri="{D42A27DB-BD31-4B8C-83A1-F6EECF244321}">
                <p14:modId xmlns:p14="http://schemas.microsoft.com/office/powerpoint/2010/main" val="3711244354"/>
              </p:ext>
            </p:extLst>
          </p:nvPr>
        </p:nvGraphicFramePr>
        <p:xfrm>
          <a:off x="237369" y="864394"/>
          <a:ext cx="5201914" cy="3978463"/>
        </p:xfrm>
        <a:graphic>
          <a:graphicData uri="http://schemas.openxmlformats.org/drawingml/2006/table">
            <a:tbl>
              <a:tblPr firstRow="1" bandRow="1">
                <a:tableStyleId>{073A0DAA-6AF3-43AB-8588-CEC1D06C72B9}</a:tableStyleId>
              </a:tblPr>
              <a:tblGrid>
                <a:gridCol w="1164702">
                  <a:extLst>
                    <a:ext uri="{9D8B030D-6E8A-4147-A177-3AD203B41FA5}">
                      <a16:colId xmlns:a16="http://schemas.microsoft.com/office/drawing/2014/main" val="164756930"/>
                    </a:ext>
                  </a:extLst>
                </a:gridCol>
                <a:gridCol w="4037212">
                  <a:extLst>
                    <a:ext uri="{9D8B030D-6E8A-4147-A177-3AD203B41FA5}">
                      <a16:colId xmlns:a16="http://schemas.microsoft.com/office/drawing/2014/main" val="1318607463"/>
                    </a:ext>
                  </a:extLst>
                </a:gridCol>
              </a:tblGrid>
              <a:tr h="493257">
                <a:tc gridSpan="2">
                  <a:txBody>
                    <a:bodyPr/>
                    <a:lstStyle/>
                    <a:p>
                      <a:r>
                        <a:rPr lang="nb-NO" sz="1000" b="1" kern="1200" dirty="0">
                          <a:solidFill>
                            <a:schemeClr val="lt1"/>
                          </a:solidFill>
                          <a:latin typeface="+mn-lt"/>
                          <a:ea typeface="+mn-ea"/>
                          <a:cs typeface="+mn-cs"/>
                        </a:rPr>
                        <a:t>27.10.2022 – Kabelarbeid – Kappet spenningssatt høyspenningskabel med bajonettsag</a:t>
                      </a:r>
                    </a:p>
                  </a:txBody>
                  <a:tcPr marL="68580" marR="68580" marT="34290" marB="34290" anchor="ctr"/>
                </a:tc>
                <a:tc hMerge="1">
                  <a:txBody>
                    <a:bodyPr/>
                    <a:lstStyle/>
                    <a:p>
                      <a:endParaRPr lang="nb-NO"/>
                    </a:p>
                  </a:txBody>
                  <a:tcPr/>
                </a:tc>
                <a:extLst>
                  <a:ext uri="{0D108BD9-81ED-4DB2-BD59-A6C34878D82A}">
                    <a16:rowId xmlns:a16="http://schemas.microsoft.com/office/drawing/2014/main" val="4084160748"/>
                  </a:ext>
                </a:extLst>
              </a:tr>
              <a:tr h="999775">
                <a:tc>
                  <a:txBody>
                    <a:bodyPr/>
                    <a:lstStyle/>
                    <a:p>
                      <a:r>
                        <a:rPr lang="nb-NO" sz="1200" dirty="0">
                          <a:latin typeface="+mn-lt"/>
                        </a:rPr>
                        <a:t>Hva</a:t>
                      </a:r>
                    </a:p>
                  </a:txBody>
                  <a:tcPr marL="68580" marR="68580" marT="34290" marB="34290"/>
                </a:tc>
                <a:tc>
                  <a:txBody>
                    <a:bodyPr/>
                    <a:lstStyle/>
                    <a:p>
                      <a:pPr marL="0" marR="0" lvl="0" indent="0" algn="l" rtl="0" eaLnBrk="1" fontAlgn="auto" latinLnBrk="0" hangingPunct="1">
                        <a:lnSpc>
                          <a:spcPct val="100000"/>
                        </a:lnSpc>
                        <a:spcBef>
                          <a:spcPts val="0"/>
                        </a:spcBef>
                        <a:spcAft>
                          <a:spcPts val="0"/>
                        </a:spcAft>
                        <a:buClrTx/>
                        <a:buSzTx/>
                        <a:buFontTx/>
                        <a:buNone/>
                      </a:pPr>
                      <a:r>
                        <a:rPr lang="nb-NO" sz="1000" b="0" i="0" u="none" strike="noStrike" kern="1200" baseline="0" dirty="0">
                          <a:solidFill>
                            <a:schemeClr val="dk1"/>
                          </a:solidFill>
                          <a:latin typeface="+mn-lt"/>
                          <a:ea typeface="+mn-ea"/>
                          <a:cs typeface="+mn-cs"/>
                        </a:rPr>
                        <a:t>Det skulle kappes og skjøtes høyspenningskabler inn til ny nettstasjon. </a:t>
                      </a:r>
                      <a:r>
                        <a:rPr lang="nb-NO" sz="1000" b="0" i="0" u="none" strike="noStrike" kern="1200" baseline="0" noProof="0" dirty="0"/>
                        <a:t>Kabel fra gammel NS ble ikke avdekket fullstendig</a:t>
                      </a:r>
                      <a:r>
                        <a:rPr lang="nb-NO" sz="1000" b="0" i="0" u="none" strike="noStrike" kern="1200" baseline="0" dirty="0">
                          <a:solidFill>
                            <a:schemeClr val="dk1"/>
                          </a:solidFill>
                          <a:latin typeface="+mn-lt"/>
                          <a:ea typeface="+mn-ea"/>
                          <a:cs typeface="+mn-cs"/>
                        </a:rPr>
                        <a:t>. Montør antok likevel at kabelen han skulle kappe var riktige, det ble derfor benyttet bajonettsag. Avgangen falt momentant for jordfeil (20A), uten at montørene merket at noe var galt. De fikk raskt en telefon fra driftssentralen om de kunne være årsak til utfallet, noe de ikke trodde. De målte/ringte deretter ut kabelen og oppdaget da at feil kabel var kappet. </a:t>
                      </a:r>
                      <a:endParaRPr lang="nb-NO" sz="1000" b="0" i="0" kern="1200" dirty="0">
                        <a:latin typeface="+mn-lt"/>
                      </a:endParaRPr>
                    </a:p>
                  </a:txBody>
                  <a:tcPr marL="68580" marR="68580" marT="34290" marB="34290"/>
                </a:tc>
                <a:extLst>
                  <a:ext uri="{0D108BD9-81ED-4DB2-BD59-A6C34878D82A}">
                    <a16:rowId xmlns:a16="http://schemas.microsoft.com/office/drawing/2014/main" val="641974045"/>
                  </a:ext>
                </a:extLst>
              </a:tr>
              <a:tr h="683423">
                <a:tc>
                  <a:txBody>
                    <a:bodyPr/>
                    <a:lstStyle/>
                    <a:p>
                      <a:r>
                        <a:rPr lang="nb-NO" sz="1200" dirty="0"/>
                        <a:t>Årsak(er)</a:t>
                      </a:r>
                    </a:p>
                  </a:txBody>
                  <a:tcPr marL="68580" marR="68580" marT="34290" marB="34290"/>
                </a:tc>
                <a:tc>
                  <a:txBody>
                    <a:bodyPr/>
                    <a:lstStyle/>
                    <a:p>
                      <a:pPr marL="0" marR="0" lvl="0" indent="0" algn="l" rtl="0" eaLnBrk="1" fontAlgn="auto" latinLnBrk="0" hangingPunct="1">
                        <a:lnSpc>
                          <a:spcPct val="100000"/>
                        </a:lnSpc>
                        <a:spcBef>
                          <a:spcPts val="0"/>
                        </a:spcBef>
                        <a:spcAft>
                          <a:spcPts val="0"/>
                        </a:spcAft>
                        <a:buClrTx/>
                        <a:buSzTx/>
                        <a:buFontTx/>
                        <a:buNone/>
                      </a:pPr>
                      <a:r>
                        <a:rPr lang="nb-NO" sz="1000" b="0" i="0" u="none" strike="noStrike" kern="1200" baseline="0" dirty="0">
                          <a:solidFill>
                            <a:schemeClr val="dk1"/>
                          </a:solidFill>
                          <a:latin typeface="+mn-lt"/>
                          <a:ea typeface="+mn-ea"/>
                          <a:cs typeface="+mn-cs"/>
                        </a:rPr>
                        <a:t>Brudd på forskrifter og instrukser.</a:t>
                      </a:r>
                      <a:endParaRPr lang="nb-NO" sz="1000" b="0" i="0" dirty="0">
                        <a:latin typeface="Red Hat Text"/>
                      </a:endParaRPr>
                    </a:p>
                    <a:p>
                      <a:pPr marL="0" marR="0" lvl="0" indent="0" algn="l">
                        <a:lnSpc>
                          <a:spcPct val="100000"/>
                        </a:lnSpc>
                        <a:spcBef>
                          <a:spcPts val="0"/>
                        </a:spcBef>
                        <a:spcAft>
                          <a:spcPts val="0"/>
                        </a:spcAft>
                        <a:buClrTx/>
                        <a:buSzTx/>
                        <a:buFontTx/>
                        <a:buNone/>
                      </a:pPr>
                      <a:r>
                        <a:rPr lang="nb-NO" sz="1000" b="0" i="0" u="none" strike="noStrike" kern="1200" baseline="0" dirty="0">
                          <a:solidFill>
                            <a:schemeClr val="dk1"/>
                          </a:solidFill>
                          <a:latin typeface="+mn-lt"/>
                          <a:ea typeface="+mn-ea"/>
                          <a:cs typeface="+mn-cs"/>
                        </a:rPr>
                        <a:t>Ca.2 m av kabel var ikke avdekket, og visuell kontroll av hele lengden var derfor ikke mulig. Montøren sjekket kabelmerking, men observerte ikke at han vår på feil kabel.</a:t>
                      </a:r>
                      <a:endParaRPr lang="nb-NO" sz="1000" b="0" i="0">
                        <a:latin typeface="Red Hat Text"/>
                      </a:endParaRPr>
                    </a:p>
                    <a:p>
                      <a:pPr marL="0" marR="0" lvl="0" indent="0" algn="l" rtl="0" eaLnBrk="1" fontAlgn="auto" latinLnBrk="0" hangingPunct="1">
                        <a:lnSpc>
                          <a:spcPct val="100000"/>
                        </a:lnSpc>
                        <a:spcBef>
                          <a:spcPts val="0"/>
                        </a:spcBef>
                        <a:spcAft>
                          <a:spcPts val="0"/>
                        </a:spcAft>
                        <a:buClrTx/>
                        <a:buSzTx/>
                        <a:buFontTx/>
                        <a:buNone/>
                      </a:pPr>
                      <a:r>
                        <a:rPr lang="nb-NO" sz="1000" b="0" i="0" dirty="0">
                          <a:latin typeface="Red Hat Text"/>
                        </a:rPr>
                        <a:t>Kabelen skulle vært lyttet ut og kappet med godkjent utstyr.</a:t>
                      </a:r>
                    </a:p>
                    <a:p>
                      <a:r>
                        <a:rPr lang="nb-NO" sz="1000" b="0" i="0" dirty="0">
                          <a:latin typeface="Red Hat Text" panose="02010503040201060303" pitchFamily="2" charset="77"/>
                        </a:rPr>
                        <a:t>Kart og terreng var ikke undersøkt tilstrekkelig i planleggingsfasen.</a:t>
                      </a:r>
                    </a:p>
                  </a:txBody>
                  <a:tcPr marL="68580" marR="68580" marT="34290" marB="34290"/>
                </a:tc>
                <a:extLst>
                  <a:ext uri="{0D108BD9-81ED-4DB2-BD59-A6C34878D82A}">
                    <a16:rowId xmlns:a16="http://schemas.microsoft.com/office/drawing/2014/main" val="350104361"/>
                  </a:ext>
                </a:extLst>
              </a:tr>
              <a:tr h="683423">
                <a:tc>
                  <a:txBody>
                    <a:bodyPr/>
                    <a:lstStyle/>
                    <a:p>
                      <a:r>
                        <a:rPr lang="nb-NO" sz="1200" dirty="0"/>
                        <a:t>Konsekvens</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noProof="0" dirty="0">
                          <a:latin typeface="Red Hat Text"/>
                        </a:rPr>
                        <a:t>Lav, </a:t>
                      </a:r>
                      <a:r>
                        <a:rPr lang="nb-NO" sz="1000" kern="1200" dirty="0">
                          <a:solidFill>
                            <a:schemeClr val="dk1"/>
                          </a:solidFill>
                          <a:effectLst/>
                          <a:latin typeface="+mn-lt"/>
                          <a:ea typeface="+mn-ea"/>
                          <a:cs typeface="+mn-cs"/>
                        </a:rPr>
                        <a:t>i og med at bryteren løste for jordfeil (20A) og v</a:t>
                      </a:r>
                      <a:r>
                        <a:rPr lang="nb-NO" sz="1000" b="0" i="0" noProof="0" dirty="0">
                          <a:latin typeface="Red Hat Text"/>
                        </a:rPr>
                        <a:t>ern på avgangen fungerte som det skulle.</a:t>
                      </a:r>
                    </a:p>
                    <a:p>
                      <a:pPr marL="0" marR="0" lvl="0" indent="0" algn="l" rtl="0" eaLnBrk="1" fontAlgn="auto" latinLnBrk="0" hangingPunct="1">
                        <a:lnSpc>
                          <a:spcPct val="100000"/>
                        </a:lnSpc>
                        <a:spcBef>
                          <a:spcPts val="0"/>
                        </a:spcBef>
                        <a:spcAft>
                          <a:spcPts val="0"/>
                        </a:spcAft>
                        <a:buClrTx/>
                        <a:buSzTx/>
                        <a:buFontTx/>
                        <a:buNone/>
                      </a:pPr>
                      <a:r>
                        <a:rPr lang="nb-NO" sz="1000" b="0" i="0" noProof="0" dirty="0">
                          <a:latin typeface="Red Hat Text"/>
                        </a:rPr>
                        <a:t>Strømavbrudd på to nettstasjoner i flere timer.</a:t>
                      </a:r>
                    </a:p>
                    <a:p>
                      <a:endParaRPr lang="nb-NO" sz="1000" b="0" i="0" dirty="0">
                        <a:latin typeface="Red Hat Text" panose="02010503040201060303" pitchFamily="2" charset="77"/>
                      </a:endParaRPr>
                    </a:p>
                  </a:txBody>
                  <a:tcPr marL="68580" marR="68580" marT="34290" marB="34290"/>
                </a:tc>
                <a:extLst>
                  <a:ext uri="{0D108BD9-81ED-4DB2-BD59-A6C34878D82A}">
                    <a16:rowId xmlns:a16="http://schemas.microsoft.com/office/drawing/2014/main" val="4066210839"/>
                  </a:ext>
                </a:extLst>
              </a:tr>
              <a:tr h="683423">
                <a:tc>
                  <a:txBody>
                    <a:bodyPr/>
                    <a:lstStyle/>
                    <a:p>
                      <a:r>
                        <a:rPr lang="nb-NO" sz="1200" dirty="0"/>
                        <a:t>Potensiale</a:t>
                      </a:r>
                    </a:p>
                  </a:txBody>
                  <a:tcPr marL="68580" marR="68580" marT="34290" marB="34290"/>
                </a:tc>
                <a:tc>
                  <a:txBody>
                    <a:bodyPr/>
                    <a:lstStyle/>
                    <a:p>
                      <a:r>
                        <a:rPr lang="nb-NO" sz="1000" b="0" i="0" u="none" strike="noStrike" noProof="0" dirty="0">
                          <a:latin typeface="+mn-lt"/>
                        </a:rPr>
                        <a:t>Alvorlig. </a:t>
                      </a:r>
                      <a:r>
                        <a:rPr lang="nb-NO" sz="1000" kern="1200" dirty="0">
                          <a:solidFill>
                            <a:schemeClr val="dk1"/>
                          </a:solidFill>
                          <a:effectLst/>
                          <a:latin typeface="+mn-lt"/>
                          <a:ea typeface="+mn-ea"/>
                          <a:cs typeface="+mn-cs"/>
                        </a:rPr>
                        <a:t>Dersom sagbladet hadde kortsluttet 2 faser samtidig med jordslutningen, ville dette ført til en kraftig lysbue (10kA) med sannsynlige  alvorlige personskader.</a:t>
                      </a:r>
                      <a:endParaRPr lang="nb-NO" dirty="0"/>
                    </a:p>
                  </a:txBody>
                  <a:tcPr marL="68580" marR="68580" marT="34290" marB="34290"/>
                </a:tc>
                <a:extLst>
                  <a:ext uri="{0D108BD9-81ED-4DB2-BD59-A6C34878D82A}">
                    <a16:rowId xmlns:a16="http://schemas.microsoft.com/office/drawing/2014/main" val="2818178215"/>
                  </a:ext>
                </a:extLst>
              </a:tr>
            </a:tbl>
          </a:graphicData>
        </a:graphic>
      </p:graphicFrame>
      <p:sp>
        <p:nvSpPr>
          <p:cNvPr id="7" name="Plassholder for bunntekst 6">
            <a:extLst>
              <a:ext uri="{FF2B5EF4-FFF2-40B4-BE49-F238E27FC236}">
                <a16:creationId xmlns:a16="http://schemas.microsoft.com/office/drawing/2014/main" id="{390954B9-808C-1649-AA9B-AD05571CDE77}"/>
              </a:ext>
            </a:extLst>
          </p:cNvPr>
          <p:cNvSpPr>
            <a:spLocks noGrp="1"/>
          </p:cNvSpPr>
          <p:nvPr>
            <p:ph type="ftr" sz="quarter" idx="11"/>
          </p:nvPr>
        </p:nvSpPr>
        <p:spPr>
          <a:xfrm>
            <a:off x="472591" y="187507"/>
            <a:ext cx="4731470" cy="138500"/>
          </a:xfrm>
        </p:spPr>
        <p:txBody>
          <a:bodyPr>
            <a:normAutofit/>
          </a:bodyPr>
          <a:lstStyle/>
          <a:p>
            <a:r>
              <a:rPr lang="nb-NO" sz="825" dirty="0">
                <a:solidFill>
                  <a:prstClr val="white">
                    <a:lumMod val="50000"/>
                  </a:prstClr>
                </a:solidFill>
                <a:latin typeface="Red Hat Text" panose="02010503040201060303" pitchFamily="2" charset="77"/>
              </a:rPr>
              <a:t>RUH ID: 40691</a:t>
            </a:r>
          </a:p>
        </p:txBody>
      </p:sp>
      <p:graphicFrame>
        <p:nvGraphicFramePr>
          <p:cNvPr id="8" name="Tabell 7">
            <a:extLst>
              <a:ext uri="{FF2B5EF4-FFF2-40B4-BE49-F238E27FC236}">
                <a16:creationId xmlns:a16="http://schemas.microsoft.com/office/drawing/2014/main" id="{9A7836F5-DA16-D742-81B8-273E5FA233B4}"/>
              </a:ext>
            </a:extLst>
          </p:cNvPr>
          <p:cNvGraphicFramePr>
            <a:graphicFrameLocks noGrp="1"/>
          </p:cNvGraphicFramePr>
          <p:nvPr>
            <p:extLst>
              <p:ext uri="{D42A27DB-BD31-4B8C-83A1-F6EECF244321}">
                <p14:modId xmlns:p14="http://schemas.microsoft.com/office/powerpoint/2010/main" val="2779079870"/>
              </p:ext>
            </p:extLst>
          </p:nvPr>
        </p:nvGraphicFramePr>
        <p:xfrm>
          <a:off x="5634318" y="3281082"/>
          <a:ext cx="3214201" cy="1751572"/>
        </p:xfrm>
        <a:graphic>
          <a:graphicData uri="http://schemas.openxmlformats.org/drawingml/2006/table">
            <a:tbl>
              <a:tblPr firstRow="1" bandRow="1">
                <a:tableStyleId>{5C22544A-7EE6-4342-B048-85BDC9FD1C3A}</a:tableStyleId>
              </a:tblPr>
              <a:tblGrid>
                <a:gridCol w="3214201">
                  <a:extLst>
                    <a:ext uri="{9D8B030D-6E8A-4147-A177-3AD203B41FA5}">
                      <a16:colId xmlns:a16="http://schemas.microsoft.com/office/drawing/2014/main" val="2764255887"/>
                    </a:ext>
                  </a:extLst>
                </a:gridCol>
              </a:tblGrid>
              <a:tr h="275664">
                <a:tc>
                  <a:txBody>
                    <a:bodyPr/>
                    <a:lstStyle/>
                    <a:p>
                      <a:r>
                        <a:rPr lang="nb-NO" sz="1200" dirty="0"/>
                        <a:t>Læringspunkter</a:t>
                      </a:r>
                    </a:p>
                  </a:txBody>
                  <a:tcPr marL="68580" marR="68580" marT="34290" marB="34290" anchor="ctr"/>
                </a:tc>
                <a:extLst>
                  <a:ext uri="{0D108BD9-81ED-4DB2-BD59-A6C34878D82A}">
                    <a16:rowId xmlns:a16="http://schemas.microsoft.com/office/drawing/2014/main" val="1233428950"/>
                  </a:ext>
                </a:extLst>
              </a:tr>
              <a:tr h="1475908">
                <a:tc>
                  <a:txBody>
                    <a:bodyPr/>
                    <a:lstStyle/>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nb-NO" sz="1000" b="0" i="0" kern="1200" dirty="0">
                          <a:solidFill>
                            <a:schemeClr val="dk1"/>
                          </a:solidFill>
                          <a:latin typeface="Red Hat Text"/>
                          <a:ea typeface="+mn-ea"/>
                          <a:cs typeface="Arial"/>
                        </a:rPr>
                        <a:t>Å følge FSE/DI er viktigste barriere for å unngå slike hendelser.</a:t>
                      </a:r>
                    </a:p>
                    <a:p>
                      <a:pPr marL="285750" marR="0" lvl="0" indent="-285750" algn="l">
                        <a:lnSpc>
                          <a:spcPct val="100000"/>
                        </a:lnSpc>
                        <a:spcBef>
                          <a:spcPts val="0"/>
                        </a:spcBef>
                        <a:spcAft>
                          <a:spcPts val="0"/>
                        </a:spcAft>
                        <a:buClrTx/>
                        <a:buSzTx/>
                        <a:buFont typeface="Arial" panose="020B0604020202020204" pitchFamily="34" charset="0"/>
                        <a:buChar char="•"/>
                      </a:pPr>
                      <a:r>
                        <a:rPr lang="nb-NO" sz="1000" b="0" i="0" kern="1200" dirty="0">
                          <a:solidFill>
                            <a:schemeClr val="dk1"/>
                          </a:solidFill>
                          <a:latin typeface="Red Hat Text"/>
                          <a:ea typeface="+mn-ea"/>
                          <a:cs typeface="Arial"/>
                        </a:rPr>
                        <a:t>Kabler som </a:t>
                      </a:r>
                      <a:r>
                        <a:rPr lang="nb-NO" sz="1000" b="0" i="0" u="none" kern="1200" dirty="0">
                          <a:solidFill>
                            <a:schemeClr val="dk1"/>
                          </a:solidFill>
                          <a:latin typeface="Red Hat Text"/>
                          <a:ea typeface="+mn-ea"/>
                          <a:cs typeface="Arial"/>
                        </a:rPr>
                        <a:t>ikke</a:t>
                      </a:r>
                      <a:r>
                        <a:rPr lang="nb-NO" sz="1000" b="0" i="0" kern="1200" dirty="0">
                          <a:solidFill>
                            <a:schemeClr val="dk1"/>
                          </a:solidFill>
                          <a:latin typeface="Red Hat Text"/>
                          <a:ea typeface="+mn-ea"/>
                          <a:cs typeface="Arial"/>
                        </a:rPr>
                        <a:t> visuelt kan følges, </a:t>
                      </a:r>
                      <a:r>
                        <a:rPr lang="nb-NO" sz="1000" b="0" i="0" u="sng" kern="1200" dirty="0">
                          <a:solidFill>
                            <a:schemeClr val="dk1"/>
                          </a:solidFill>
                          <a:latin typeface="Red Hat Text"/>
                          <a:ea typeface="+mn-ea"/>
                          <a:cs typeface="Arial"/>
                        </a:rPr>
                        <a:t>skal</a:t>
                      </a:r>
                      <a:r>
                        <a:rPr lang="nb-NO" sz="1000" b="0" i="0" kern="1200" dirty="0">
                          <a:solidFill>
                            <a:schemeClr val="dk1"/>
                          </a:solidFill>
                          <a:latin typeface="Red Hat Text"/>
                          <a:ea typeface="+mn-ea"/>
                          <a:cs typeface="Arial"/>
                        </a:rPr>
                        <a:t> lyttes ut og kuttes med godkjent kutter/skytter.</a:t>
                      </a:r>
                    </a:p>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nb-NO" sz="1000" b="0" i="0" kern="1200" dirty="0">
                          <a:solidFill>
                            <a:schemeClr val="dk1"/>
                          </a:solidFill>
                          <a:latin typeface="Red Hat Text"/>
                          <a:ea typeface="+mn-ea"/>
                          <a:cs typeface="Arial"/>
                        </a:rPr>
                        <a:t>Alle kabler i anleggsområdet må identifiseres i  planleggingsfasen.</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b="0" i="0" kern="1200" dirty="0">
                          <a:solidFill>
                            <a:schemeClr val="dk1"/>
                          </a:solidFill>
                          <a:latin typeface="Red Hat Text" panose="02010503040201060303" pitchFamily="2" charset="77"/>
                          <a:ea typeface="+mn-ea"/>
                          <a:cs typeface="Arial"/>
                        </a:rPr>
                        <a:t>SJA bør ikke omfatte flere ulike arbeidsoppgaver.</a:t>
                      </a:r>
                    </a:p>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nb-NO" sz="1000" b="0" i="0" kern="1200" dirty="0">
                          <a:solidFill>
                            <a:schemeClr val="dk1"/>
                          </a:solidFill>
                          <a:latin typeface="Red Hat Text"/>
                          <a:ea typeface="+mn-ea"/>
                          <a:cs typeface="Arial"/>
                        </a:rPr>
                        <a:t>SJA skal utføres samme dag som den aktuelle arbeidsoppgaven starter.  </a:t>
                      </a:r>
                    </a:p>
                  </a:txBody>
                  <a:tcPr marL="68580" marR="68580" marT="34290" marB="34290"/>
                </a:tc>
                <a:extLst>
                  <a:ext uri="{0D108BD9-81ED-4DB2-BD59-A6C34878D82A}">
                    <a16:rowId xmlns:a16="http://schemas.microsoft.com/office/drawing/2014/main" val="1636191610"/>
                  </a:ext>
                </a:extLst>
              </a:tr>
            </a:tbl>
          </a:graphicData>
        </a:graphic>
      </p:graphicFrame>
      <p:pic>
        <p:nvPicPr>
          <p:cNvPr id="11" name="Bilde 10">
            <a:extLst>
              <a:ext uri="{FF2B5EF4-FFF2-40B4-BE49-F238E27FC236}">
                <a16:creationId xmlns:a16="http://schemas.microsoft.com/office/drawing/2014/main" id="{77B02D00-675C-4238-9A07-76D18E96652A}"/>
              </a:ext>
            </a:extLst>
          </p:cNvPr>
          <p:cNvPicPr>
            <a:picLocks noChangeAspect="1"/>
          </p:cNvPicPr>
          <p:nvPr/>
        </p:nvPicPr>
        <p:blipFill>
          <a:blip r:embed="rId2"/>
          <a:stretch>
            <a:fillRect/>
          </a:stretch>
        </p:blipFill>
        <p:spPr>
          <a:xfrm>
            <a:off x="5628011" y="868672"/>
            <a:ext cx="3210093" cy="2271502"/>
          </a:xfrm>
          <a:prstGeom prst="rect">
            <a:avLst/>
          </a:prstGeom>
        </p:spPr>
      </p:pic>
    </p:spTree>
    <p:extLst>
      <p:ext uri="{BB962C8B-B14F-4D97-AF65-F5344CB8AC3E}">
        <p14:creationId xmlns:p14="http://schemas.microsoft.com/office/powerpoint/2010/main" val="3191417455"/>
      </p:ext>
    </p:extLst>
  </p:cSld>
  <p:clrMapOvr>
    <a:masterClrMapping/>
  </p:clrMapOvr>
</p:sld>
</file>

<file path=ppt/theme/theme1.xml><?xml version="1.0" encoding="utf-8"?>
<a:theme xmlns:a="http://schemas.openxmlformats.org/drawingml/2006/main" name="1_Office-tema">
  <a:themeElements>
    <a:clrScheme name="Elvia">
      <a:dk1>
        <a:sysClr val="windowText" lastClr="000000"/>
      </a:dk1>
      <a:lt1>
        <a:sysClr val="window" lastClr="FFFFFF"/>
      </a:lt1>
      <a:dk2>
        <a:srgbClr val="262626"/>
      </a:dk2>
      <a:lt2>
        <a:srgbClr val="F7F7F7"/>
      </a:lt2>
      <a:accent1>
        <a:srgbClr val="22D238"/>
      </a:accent1>
      <a:accent2>
        <a:srgbClr val="262626"/>
      </a:accent2>
      <a:accent3>
        <a:srgbClr val="000000"/>
      </a:accent3>
      <a:accent4>
        <a:srgbClr val="FF0B00"/>
      </a:accent4>
      <a:accent5>
        <a:srgbClr val="FFA027"/>
      </a:accent5>
      <a:accent6>
        <a:srgbClr val="FFFD43"/>
      </a:accent6>
      <a:hlink>
        <a:srgbClr val="0563C1"/>
      </a:hlink>
      <a:folHlink>
        <a:srgbClr val="954F72"/>
      </a:folHlink>
    </a:clrScheme>
    <a:fontScheme name="Elvia">
      <a:majorFont>
        <a:latin typeface="Red Hat Display"/>
        <a:ea typeface=""/>
        <a:cs typeface=""/>
      </a:majorFont>
      <a:minorFont>
        <a:latin typeface="Red Hat Text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l Læringsark ID XXxxX - Beskrivende tittel" id="{A3A25D29-D5BD-8B4E-AF12-CCEB410666F7}" vid="{DCB55B3E-F4F1-654D-A2BA-B99843E6D93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6d4a5315-78c6-4c96-bb32-0e29fe55ad16" xsi:nil="true"/>
    <Opprinnelse xmlns="6d4a5315-78c6-4c96-bb32-0e29fe55ad16">Elvia</Opprinnelse>
    <Godkjenner xmlns="6d4a5315-78c6-4c96-bb32-0e29fe55ad16">
      <UserInfo>
        <DisplayName>Kjetil Utrimark</DisplayName>
        <AccountId>79</AccountId>
        <AccountType/>
      </UserInfo>
    </Godkjenner>
    <dsrStatus xmlns="6d4a5315-78c6-4c96-bb32-0e29fe55ad16" xsi:nil="true"/>
    <Emneord xmlns="6d4a5315-78c6-4c96-bb32-0e29fe55ad16" xsi:nil="true"/>
    <Kopierestil xmlns="b4509093-701c-4f4a-83cb-59d1966a0a3b" xsi:nil="true"/>
    <Dokumenteier xmlns="6d4a5315-78c6-4c96-bb32-0e29fe55ad16">
      <UserInfo>
        <DisplayName>Jarle Ruud</DisplayName>
        <AccountId>146</AccountId>
        <AccountType/>
      </UserInfo>
    </Dokumenteier>
    <Dokumenttype xmlns="6d4a5315-78c6-4c96-bb32-0e29fe55ad16">Læringsark</Dokumenttype>
    <dsrLink xmlns="6d4a5315-78c6-4c96-bb32-0e29fe55ad16">
      <Url xsi:nil="true"/>
      <Description xsi:nil="true"/>
    </dsrLink>
    <Ekstern xmlns="6d4a5315-78c6-4c96-bb32-0e29fe55ad16">false</Ekstern>
    <SharedWithUsers xmlns="6d4a5315-78c6-4c96-bb32-0e29fe55ad16">
      <UserInfo>
        <DisplayName/>
        <AccountId xsi:nil="true"/>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18598A3251CCCA4FB1C14CFD55A1C41E" ma:contentTypeVersion="24" ma:contentTypeDescription="Opprett et nytt dokument." ma:contentTypeScope="" ma:versionID="4862cf6978948658ec398a6ddcc70b5c">
  <xsd:schema xmlns:xsd="http://www.w3.org/2001/XMLSchema" xmlns:xs="http://www.w3.org/2001/XMLSchema" xmlns:p="http://schemas.microsoft.com/office/2006/metadata/properties" xmlns:ns2="6d4a5315-78c6-4c96-bb32-0e29fe55ad16" xmlns:ns3="b4509093-701c-4f4a-83cb-59d1966a0a3b" targetNamespace="http://schemas.microsoft.com/office/2006/metadata/properties" ma:root="true" ma:fieldsID="ee705d78e30906f1dc96c15b4edcff33" ns2:_="" ns3:_="">
    <xsd:import namespace="6d4a5315-78c6-4c96-bb32-0e29fe55ad16"/>
    <xsd:import namespace="b4509093-701c-4f4a-83cb-59d1966a0a3b"/>
    <xsd:element name="properties">
      <xsd:complexType>
        <xsd:sequence>
          <xsd:element name="documentManagement">
            <xsd:complexType>
              <xsd:all>
                <xsd:element ref="ns2:Dokumenteier"/>
                <xsd:element ref="ns2:Dokumenttype"/>
                <xsd:element ref="ns2:Ekstern" minOccurs="0"/>
                <xsd:element ref="ns2:Godkjenner"/>
                <xsd:element ref="ns2:Opprinnelse" minOccurs="0"/>
                <xsd:element ref="ns3:MediaServiceMetadata" minOccurs="0"/>
                <xsd:element ref="ns3:MediaServiceFastMetadata" minOccurs="0"/>
                <xsd:element ref="ns2:SharedWithUsers" minOccurs="0"/>
                <xsd:element ref="ns2:SharedWithDetails" minOccurs="0"/>
                <xsd:element ref="ns3:Kopierestil" minOccurs="0"/>
                <xsd:element ref="ns2:dsrLink" minOccurs="0"/>
                <xsd:element ref="ns2:dsrStatus" minOccurs="0"/>
                <xsd:element ref="ns3:MediaServiceAutoKeyPoints" minOccurs="0"/>
                <xsd:element ref="ns3:MediaServiceKeyPoints" minOccurs="0"/>
                <xsd:element ref="ns2:TaxCatchAll" minOccurs="0"/>
                <xsd:element ref="ns2:Emneor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4a5315-78c6-4c96-bb32-0e29fe55ad16" elementFormDefault="qualified">
    <xsd:import namespace="http://schemas.microsoft.com/office/2006/documentManagement/types"/>
    <xsd:import namespace="http://schemas.microsoft.com/office/infopath/2007/PartnerControls"/>
    <xsd:element name="Dokumenteier" ma:index="8" ma:displayName="Dokumenteier" ma:list="UserInfo" ma:SharePointGroup="0" ma:internalName="Dokumentei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Dokumenttype" ma:index="9" ma:displayName="Dokumenttype" ma:default="Arbeidsbeskrivelse" ma:format="Dropdown" ma:internalName="Dokumenttype" ma:readOnly="false">
      <xsd:simpleType>
        <xsd:restriction base="dms:Choice">
          <xsd:enumeration value="Arbeidsbeskrivelse"/>
          <xsd:enumeration value="Krav"/>
          <xsd:enumeration value="Mal/Skjema"/>
          <xsd:enumeration value="Vedlegg"/>
          <xsd:enumeration value="Systemdokumentasjon"/>
          <xsd:enumeration value="Læringsark"/>
        </xsd:restriction>
      </xsd:simpleType>
    </xsd:element>
    <xsd:element name="Ekstern" ma:index="10" nillable="true" ma:displayName="Ekstern" ma:default="0" ma:internalName="Ekstern" ma:readOnly="false">
      <xsd:simpleType>
        <xsd:restriction base="dms:Boolean"/>
      </xsd:simpleType>
    </xsd:element>
    <xsd:element name="Godkjenner" ma:index="11" ma:displayName="Godkjenner" ma:list="UserInfo" ma:SharePointGroup="0" ma:internalName="Godkjen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Opprinnelse" ma:index="12" nillable="true" ma:displayName="Opprinnelse" ma:default="Elvia" ma:description="Angi hvor dokumentet kommer fra" ma:format="Dropdown" ma:internalName="Opprinnelse">
      <xsd:simpleType>
        <xsd:restriction base="dms:Choice">
          <xsd:enumeration value="Ex Eidsiva Nett"/>
          <xsd:enumeration value="Ex Hafslund Nett"/>
          <xsd:enumeration value="Elvia"/>
        </xsd:restriction>
      </xsd:simpleType>
    </xsd:element>
    <xsd:element name="SharedWithUsers" ma:index="15"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Delingsdetaljer" ma:internalName="SharedWithDetails" ma:readOnly="true">
      <xsd:simpleType>
        <xsd:restriction base="dms:Note">
          <xsd:maxLength value="255"/>
        </xsd:restriction>
      </xsd:simpleType>
    </xsd:element>
    <xsd:element name="dsrLink" ma:index="18" nillable="true" ma:displayName="Readin Link" ma:internalName="dsrLink">
      <xsd:complexType>
        <xsd:complexContent>
          <xsd:extension base="dms:URL">
            <xsd:sequence>
              <xsd:element name="Url" type="dms:ValidUrl" minOccurs="0" nillable="true"/>
              <xsd:element name="Description" type="xsd:string" nillable="true"/>
            </xsd:sequence>
          </xsd:extension>
        </xsd:complexContent>
      </xsd:complexType>
    </xsd:element>
    <xsd:element name="dsrStatus" ma:index="19" nillable="true" ma:displayName="Readin Status" ma:internalName="dsrStatus">
      <xsd:simpleType>
        <xsd:restriction base="dms:Choice">
          <xsd:enumeration value="New"/>
          <xsd:enumeration value="Draft"/>
          <xsd:enumeration value="Published"/>
          <xsd:enumeration value="Withdrawn"/>
          <xsd:enumeration value="Converting"/>
          <xsd:enumeration value="Error"/>
          <xsd:enumeration value="Removed"/>
        </xsd:restriction>
      </xsd:simpleType>
    </xsd:element>
    <xsd:element name="TaxCatchAll" ma:index="22" nillable="true" ma:displayName="Taxonomy Catch All Column" ma:hidden="true" ma:list="{cde2db9f-4a84-4646-8619-9b9b44be8c77}" ma:internalName="TaxCatchAll" ma:showField="CatchAllData" ma:web="6d4a5315-78c6-4c96-bb32-0e29fe55ad16">
      <xsd:complexType>
        <xsd:complexContent>
          <xsd:extension base="dms:MultiChoiceLookup">
            <xsd:sequence>
              <xsd:element name="Value" type="dms:Lookup" maxOccurs="unbounded" minOccurs="0" nillable="true"/>
            </xsd:sequence>
          </xsd:extension>
        </xsd:complexContent>
      </xsd:complexType>
    </xsd:element>
    <xsd:element name="Emneord" ma:index="23" nillable="true" ma:displayName="Emneord" ma:description="Skriv inn emneord eller velg fra liste" ma:format="Dropdown" ma:internalName="Emneord">
      <xsd:simpleType>
        <xsd:union memberTypes="dms:Text">
          <xsd:simpleType>
            <xsd:restriction base="dms:Choice">
              <xsd:enumeration value="Angi emneord"/>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b4509093-701c-4f4a-83cb-59d1966a0a3b"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Kopierestil" ma:index="17" nillable="true" ma:displayName="Kopieres til" ma:description="Dokumentet må også oppdateres i andre systemer. Master ligger i Eureka" ma:format="Dropdown" ma:internalName="Kopierestil">
      <xsd:complexType>
        <xsd:complexContent>
          <xsd:extension base="dms:MultiChoice">
            <xsd:sequence>
              <xsd:element name="Value" maxOccurs="unbounded" minOccurs="0" nillable="true">
                <xsd:simpleType>
                  <xsd:restriction base="dms:Choice">
                    <xsd:enumeration value="IFS"/>
                    <xsd:enumeration value="NetBas"/>
                    <xsd:enumeration value="SpeedyCraft"/>
                    <xsd:enumeration value="Annet system"/>
                    <xsd:enumeration value="M365 Mal bibliotek"/>
                  </xsd:restriction>
                </xsd:simpleType>
              </xsd:element>
            </xsd:sequence>
          </xsd:extension>
        </xsd:complexContent>
      </xsd:complex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DA69340-209E-4691-8F98-78E2166253A5}">
  <ds:schemaRefs>
    <ds:schemaRef ds:uri="http://schemas.microsoft.com/sharepoint/v3/contenttype/forms"/>
  </ds:schemaRefs>
</ds:datastoreItem>
</file>

<file path=customXml/itemProps2.xml><?xml version="1.0" encoding="utf-8"?>
<ds:datastoreItem xmlns:ds="http://schemas.openxmlformats.org/officeDocument/2006/customXml" ds:itemID="{5B5B1BAC-5AF3-426D-AD74-361DCA4992AF}">
  <ds:schemaRefs>
    <ds:schemaRef ds:uri="http://purl.org/dc/dcmitype/"/>
    <ds:schemaRef ds:uri="http://schemas.microsoft.com/office/2006/documentManagement/types"/>
    <ds:schemaRef ds:uri="http://purl.org/dc/elements/1.1/"/>
    <ds:schemaRef ds:uri="http://www.w3.org/XML/1998/namespace"/>
    <ds:schemaRef ds:uri="http://schemas.openxmlformats.org/package/2006/metadata/core-properties"/>
    <ds:schemaRef ds:uri="http://schemas.microsoft.com/office/infopath/2007/PartnerControls"/>
    <ds:schemaRef ds:uri="a8f0b6f9-2b67-4617-a70c-e96b3cb34168"/>
    <ds:schemaRef ds:uri="bd6ed28d-af38-44fd-b7e0-25d28c6ead1c"/>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B808BD72-3BEF-46D3-B062-D157AB9E1B95}"/>
</file>

<file path=docProps/app.xml><?xml version="1.0" encoding="utf-8"?>
<Properties xmlns="http://schemas.openxmlformats.org/officeDocument/2006/extended-properties" xmlns:vt="http://schemas.openxmlformats.org/officeDocument/2006/docPropsVTypes">
  <Template>Presentasjonsmal Eidsiva Energi AS</Template>
  <TotalTime>84</TotalTime>
  <Words>261</Words>
  <Application>Microsoft Office PowerPoint</Application>
  <PresentationFormat>Skjermfremvisning (16:9)</PresentationFormat>
  <Paragraphs>20</Paragraphs>
  <Slides>1</Slides>
  <Notes>0</Notes>
  <HiddenSlides>0</HiddenSlides>
  <MMClips>0</MMClips>
  <ScaleCrop>false</ScaleCrop>
  <HeadingPairs>
    <vt:vector size="4" baseType="variant">
      <vt:variant>
        <vt:lpstr>Tema</vt:lpstr>
      </vt:variant>
      <vt:variant>
        <vt:i4>1</vt:i4>
      </vt:variant>
      <vt:variant>
        <vt:lpstr>Lysbildetitler</vt:lpstr>
      </vt:variant>
      <vt:variant>
        <vt:i4>1</vt:i4>
      </vt:variant>
    </vt:vector>
  </HeadingPairs>
  <TitlesOfParts>
    <vt:vector size="2" baseType="lpstr">
      <vt:lpstr>1_Office-tema</vt:lpstr>
      <vt:lpstr>Læringsark</vt:lpstr>
    </vt:vector>
  </TitlesOfParts>
  <Company>Eidsiva Energi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Sikkerhetsopplæring av ledere i Eidsiva</dc:title>
  <dc:creator>Nilsen, Knut Henrik</dc:creator>
  <dc:description>template by addpoint.no</dc:description>
  <cp:lastModifiedBy>Jan Steinar Kveno</cp:lastModifiedBy>
  <cp:revision>220</cp:revision>
  <dcterms:created xsi:type="dcterms:W3CDTF">2017-08-30T13:22:09Z</dcterms:created>
  <dcterms:modified xsi:type="dcterms:W3CDTF">2022-11-10T13:08:26Z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t:lpwstr>by addpoint.no</vt:lpwstr>
  </property>
  <property fmtid="{D5CDD505-2E9C-101B-9397-08002B2CF9AE}" pid="3" name="ContentTypeId">
    <vt:lpwstr>0x01010018598A3251CCCA4FB1C14CFD55A1C41E</vt:lpwstr>
  </property>
  <property fmtid="{D5CDD505-2E9C-101B-9397-08002B2CF9AE}" pid="4" name="Order">
    <vt:r8>11900</vt:r8>
  </property>
  <property fmtid="{D5CDD505-2E9C-101B-9397-08002B2CF9AE}" pid="5" name="MediaServiceImageTags">
    <vt:lpwstr/>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MigrationWizId">
    <vt:lpwstr>3ec29678-00b2-4473-9672-03e6e32961f2</vt:lpwstr>
  </property>
  <property fmtid="{D5CDD505-2E9C-101B-9397-08002B2CF9AE}" pid="14" name="TriggerFlowInfo">
    <vt:lpwstr/>
  </property>
</Properties>
</file>