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150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  <pc:docChgLst>
    <pc:chgData name="Jan Steinar Kveno" userId="1eb52f07-71e5-4d14-92c8-33481ad15a69" providerId="ADAL" clId="{072A475A-4FA2-44BD-B0AD-E269954E380B}"/>
    <pc:docChg chg="undo custSel modSld">
      <pc:chgData name="Jan Steinar Kveno" userId="1eb52f07-71e5-4d14-92c8-33481ad15a69" providerId="ADAL" clId="{072A475A-4FA2-44BD-B0AD-E269954E380B}" dt="2022-12-12T12:12:24.696" v="190" actId="14100"/>
      <pc:docMkLst>
        <pc:docMk/>
      </pc:docMkLst>
      <pc:sldChg chg="modSp mod">
        <pc:chgData name="Jan Steinar Kveno" userId="1eb52f07-71e5-4d14-92c8-33481ad15a69" providerId="ADAL" clId="{072A475A-4FA2-44BD-B0AD-E269954E380B}" dt="2022-12-12T12:12:24.696" v="190" actId="14100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072A475A-4FA2-44BD-B0AD-E269954E380B}" dt="2022-12-12T12:12:14.322" v="187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072A475A-4FA2-44BD-B0AD-E269954E380B}" dt="2022-12-12T12:12:24.696" v="190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1eb52f07-71e5-4d14-92c8-33481ad15a69" providerId="ADAL" clId="{D31B4408-4CF4-45F7-8EF5-B02CB03EE3EB}"/>
    <pc:docChg chg="custSel modSld">
      <pc:chgData name="Jan Steinar Kveno" userId="1eb52f07-71e5-4d14-92c8-33481ad15a69" providerId="ADAL" clId="{D31B4408-4CF4-45F7-8EF5-B02CB03EE3EB}" dt="2022-10-31T12:16:01.262" v="1762" actId="20577"/>
      <pc:docMkLst>
        <pc:docMk/>
      </pc:docMkLst>
      <pc:sldChg chg="addSp delSp modSp mod">
        <pc:chgData name="Jan Steinar Kveno" userId="1eb52f07-71e5-4d14-92c8-33481ad15a69" providerId="ADAL" clId="{D31B4408-4CF4-45F7-8EF5-B02CB03EE3EB}" dt="2022-10-31T12:16:01.262" v="1762" actId="20577"/>
        <pc:sldMkLst>
          <pc:docMk/>
          <pc:sldMk cId="3191417455" sldId="264"/>
        </pc:sldMkLst>
        <pc:spChg chg="mod">
          <ac:chgData name="Jan Steinar Kveno" userId="1eb52f07-71e5-4d14-92c8-33481ad15a69" providerId="ADAL" clId="{D31B4408-4CF4-45F7-8EF5-B02CB03EE3EB}" dt="2022-10-27T07:42:56.526" v="108" actId="14100"/>
          <ac:spMkLst>
            <pc:docMk/>
            <pc:sldMk cId="3191417455" sldId="264"/>
            <ac:spMk id="2" creationId="{093B2461-9510-46B3-8D5C-42F0E31EF96B}"/>
          </ac:spMkLst>
        </pc:spChg>
        <pc:spChg chg="add del">
          <ac:chgData name="Jan Steinar Kveno" userId="1eb52f07-71e5-4d14-92c8-33481ad15a69" providerId="ADAL" clId="{D31B4408-4CF4-45F7-8EF5-B02CB03EE3EB}" dt="2022-10-27T07:39:13.972" v="98" actId="22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Jan Steinar Kveno" userId="1eb52f07-71e5-4d14-92c8-33481ad15a69" providerId="ADAL" clId="{D31B4408-4CF4-45F7-8EF5-B02CB03EE3EB}" dt="2022-10-27T07:32:47.670" v="11" actId="20577"/>
          <ac:spMkLst>
            <pc:docMk/>
            <pc:sldMk cId="3191417455" sldId="264"/>
            <ac:spMk id="7" creationId="{390954B9-808C-1649-AA9B-AD05571CDE77}"/>
          </ac:spMkLst>
        </pc:spChg>
        <pc:spChg chg="del">
          <ac:chgData name="Jan Steinar Kveno" userId="1eb52f07-71e5-4d14-92c8-33481ad15a69" providerId="ADAL" clId="{D31B4408-4CF4-45F7-8EF5-B02CB03EE3EB}" dt="2022-10-27T07:32:15.755" v="0" actId="21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Jan Steinar Kveno" userId="1eb52f07-71e5-4d14-92c8-33481ad15a69" providerId="ADAL" clId="{D31B4408-4CF4-45F7-8EF5-B02CB03EE3EB}" dt="2022-10-31T12:16:01.262" v="1762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D31B4408-4CF4-45F7-8EF5-B02CB03EE3EB}" dt="2022-10-27T08:26:50.259" v="1675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D31B4408-4CF4-45F7-8EF5-B02CB03EE3EB}" dt="2022-10-27T07:38:34.060" v="97"/>
          <ac:picMkLst>
            <pc:docMk/>
            <pc:sldMk cId="3191417455" sldId="264"/>
            <ac:picMk id="3" creationId="{61BC5E02-043B-4161-8A51-598EAA368685}"/>
          </ac:picMkLst>
        </pc:picChg>
        <pc:picChg chg="del">
          <ac:chgData name="Jan Steinar Kveno" userId="1eb52f07-71e5-4d14-92c8-33481ad15a69" providerId="ADAL" clId="{D31B4408-4CF4-45F7-8EF5-B02CB03EE3EB}" dt="2022-10-27T07:32:22.170" v="1" actId="21"/>
          <ac:picMkLst>
            <pc:docMk/>
            <pc:sldMk cId="3191417455" sldId="264"/>
            <ac:picMk id="4" creationId="{8AE66B0A-FD56-4417-A223-C2CE0365FFD1}"/>
          </ac:picMkLst>
        </pc:picChg>
        <pc:picChg chg="add del mod">
          <ac:chgData name="Jan Steinar Kveno" userId="1eb52f07-71e5-4d14-92c8-33481ad15a69" providerId="ADAL" clId="{D31B4408-4CF4-45F7-8EF5-B02CB03EE3EB}" dt="2022-10-27T07:38:33.267" v="96"/>
          <ac:picMkLst>
            <pc:docMk/>
            <pc:sldMk cId="3191417455" sldId="264"/>
            <ac:picMk id="11" creationId="{161E3FD8-1B78-47C7-9708-C8A81C8AD446}"/>
          </ac:picMkLst>
        </pc:picChg>
        <pc:picChg chg="add mod ord modCrop">
          <ac:chgData name="Jan Steinar Kveno" userId="1eb52f07-71e5-4d14-92c8-33481ad15a69" providerId="ADAL" clId="{D31B4408-4CF4-45F7-8EF5-B02CB03EE3EB}" dt="2022-10-27T07:39:13.972" v="98" actId="22"/>
          <ac:picMkLst>
            <pc:docMk/>
            <pc:sldMk cId="3191417455" sldId="264"/>
            <ac:picMk id="12" creationId="{92FE91B7-481B-4700-A010-29CEFD31DE73}"/>
          </ac:picMkLst>
        </pc:picChg>
        <pc:picChg chg="add mod">
          <ac:chgData name="Jan Steinar Kveno" userId="1eb52f07-71e5-4d14-92c8-33481ad15a69" providerId="ADAL" clId="{D31B4408-4CF4-45F7-8EF5-B02CB03EE3EB}" dt="2022-10-27T07:43:11.992" v="110" actId="14100"/>
          <ac:picMkLst>
            <pc:docMk/>
            <pc:sldMk cId="3191417455" sldId="264"/>
            <ac:picMk id="14" creationId="{B47C096E-8BC7-4F57-A87A-5C5E979DFC57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Jan Steinar Kveno" userId="1eb52f07-71e5-4d14-92c8-33481ad15a69" providerId="ADAL" clId="{993A46B2-9925-4B74-A422-747FFE86090A}"/>
    <pc:docChg chg="custSel modSld">
      <pc:chgData name="Jan Steinar Kveno" userId="1eb52f07-71e5-4d14-92c8-33481ad15a69" providerId="ADAL" clId="{993A46B2-9925-4B74-A422-747FFE86090A}" dt="2022-11-11T08:36:57.723" v="1304" actId="20577"/>
      <pc:docMkLst>
        <pc:docMk/>
      </pc:docMkLst>
      <pc:sldChg chg="addSp delSp modSp mod">
        <pc:chgData name="Jan Steinar Kveno" userId="1eb52f07-71e5-4d14-92c8-33481ad15a69" providerId="ADAL" clId="{993A46B2-9925-4B74-A422-747FFE86090A}" dt="2022-11-11T08:36:57.723" v="1304" actId="20577"/>
        <pc:sldMkLst>
          <pc:docMk/>
          <pc:sldMk cId="3191417455" sldId="264"/>
        </pc:sldMkLst>
        <pc:spChg chg="add del mod">
          <ac:chgData name="Jan Steinar Kveno" userId="1eb52f07-71e5-4d14-92c8-33481ad15a69" providerId="ADAL" clId="{993A46B2-9925-4B74-A422-747FFE86090A}" dt="2022-11-11T07:53:45.836" v="648" actId="21"/>
          <ac:spMkLst>
            <pc:docMk/>
            <pc:sldMk cId="3191417455" sldId="264"/>
            <ac:spMk id="9" creationId="{FFAC983E-B626-44B6-BB58-AFA02D748B01}"/>
          </ac:spMkLst>
        </pc:spChg>
        <pc:graphicFrameChg chg="mod modGraphic">
          <ac:chgData name="Jan Steinar Kveno" userId="1eb52f07-71e5-4d14-92c8-33481ad15a69" providerId="ADAL" clId="{993A46B2-9925-4B74-A422-747FFE86090A}" dt="2022-11-11T08:36:57.723" v="1304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993A46B2-9925-4B74-A422-747FFE86090A}" dt="2022-11-11T08:22:56.587" v="1040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Jan Steinar Kveno" userId="1eb52f07-71e5-4d14-92c8-33481ad15a69" providerId="ADAL" clId="{993A46B2-9925-4B74-A422-747FFE86090A}" dt="2022-11-11T07:54:01.382" v="651" actId="14100"/>
          <ac:picMkLst>
            <pc:docMk/>
            <pc:sldMk cId="3191417455" sldId="264"/>
            <ac:picMk id="4" creationId="{72E6E760-FFD1-488E-AAF6-CDEFD6569E26}"/>
          </ac:picMkLst>
        </pc:picChg>
        <pc:picChg chg="del">
          <ac:chgData name="Jan Steinar Kveno" userId="1eb52f07-71e5-4d14-92c8-33481ad15a69" providerId="ADAL" clId="{993A46B2-9925-4B74-A422-747FFE86090A}" dt="2022-11-11T07:53:39.400" v="646" actId="21"/>
          <ac:picMkLst>
            <pc:docMk/>
            <pc:sldMk cId="3191417455" sldId="264"/>
            <ac:picMk id="12" creationId="{92FE91B7-481B-4700-A010-29CEFD31DE73}"/>
          </ac:picMkLst>
        </pc:picChg>
        <pc:picChg chg="del">
          <ac:chgData name="Jan Steinar Kveno" userId="1eb52f07-71e5-4d14-92c8-33481ad15a69" providerId="ADAL" clId="{993A46B2-9925-4B74-A422-747FFE86090A}" dt="2022-11-11T07:53:24.892" v="644" actId="21"/>
          <ac:picMkLst>
            <pc:docMk/>
            <pc:sldMk cId="3191417455" sldId="264"/>
            <ac:picMk id="14" creationId="{B47C096E-8BC7-4F57-A87A-5C5E979DFC57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F2387F64-4846-4873-9008-7A8B66F85BE5}"/>
    <pc:docChg chg="modSld">
      <pc:chgData name="Jan Steinar Kveno" userId="1eb52f07-71e5-4d14-92c8-33481ad15a69" providerId="ADAL" clId="{F2387F64-4846-4873-9008-7A8B66F85BE5}" dt="2022-12-13T07:37:50.046" v="45" actId="20577"/>
      <pc:docMkLst>
        <pc:docMk/>
      </pc:docMkLst>
      <pc:sldChg chg="modSp mod">
        <pc:chgData name="Jan Steinar Kveno" userId="1eb52f07-71e5-4d14-92c8-33481ad15a69" providerId="ADAL" clId="{F2387F64-4846-4873-9008-7A8B66F85BE5}" dt="2022-12-13T07:37:50.046" v="45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F2387F64-4846-4873-9008-7A8B66F85BE5}" dt="2022-12-13T07:37:50.046" v="4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F2387F64-4846-4873-9008-7A8B66F85BE5}" dt="2022-12-13T07:37:15.020" v="21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22.12.2022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22.12.2022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22.12.2022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22.12.2022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22.12.2022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22.12.2022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22.12.2022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22.12.2022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22.12.2022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22.12.2022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22.12.2022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22.12.2022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22.12.2022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22.12.2022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22.12.2022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22.12.2022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22.12.2022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22.12.2022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22.12.2022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48" y="428630"/>
            <a:ext cx="4971335" cy="350045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183238"/>
              </p:ext>
            </p:extLst>
          </p:nvPr>
        </p:nvGraphicFramePr>
        <p:xfrm>
          <a:off x="237369" y="867403"/>
          <a:ext cx="5201914" cy="38975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220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07.10.2022 – Avviksutbedring kabelskap – Kortslutning og  lysbue. Brannskader i ansiktet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110341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Montør skulle kappe og tampe to kabler som ikke var i bruk i et fordelingsskap. Skapet er av isolert type. Det ble utført spenningsprøving av kablene som skulle kuttes. Det var trangt og jekkesaks som ble benyttet skar seg inn i spenningsførende nabokabel. Det oppsto en kraftig lysbue. Montøren var alene på oppdraget. En nabo hørte smellet og kom til unnsetning og ringte nødetatene. Montøren ble sendt til sykehus.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10341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Det ble ikke gjennomført SJA og derved heller ikke utpekt AFA.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Det ble ikke valgt arbeidsmetode.</a:t>
                      </a:r>
                    </a:p>
                    <a:p>
                      <a:r>
                        <a:rPr lang="nb-NO" sz="1000" b="0" i="0" noProof="0">
                          <a:latin typeface="Red Hat Text"/>
                        </a:rPr>
                        <a:t>Risiko </a:t>
                      </a:r>
                      <a:r>
                        <a:rPr lang="nb-NO" sz="1000" b="0" i="0" noProof="0" dirty="0">
                          <a:latin typeface="Red Hat Text"/>
                        </a:rPr>
                        <a:t>ved utførelsen av oppdraget.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noProof="0" dirty="0">
                          <a:latin typeface="Red Hat Text"/>
                        </a:rPr>
                        <a:t>Størrelse på kabelkutter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noProof="0" dirty="0">
                          <a:latin typeface="Red Hat Text"/>
                        </a:rPr>
                        <a:t>Ikke fjernet nederste deksel under skapdør, foran kabelklammer.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nb-NO" sz="1000" b="0" i="0" noProof="0" dirty="0">
                          <a:latin typeface="Red Hat Text"/>
                        </a:rPr>
                        <a:t>«Kabel kunne da blitt dratt frem med god plass for kapping»</a:t>
                      </a:r>
                    </a:p>
                    <a:p>
                      <a:endParaRPr lang="nb-NO" sz="1000" b="0" i="0" noProof="0" dirty="0">
                        <a:latin typeface="Red Hat Tex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19605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Middels. Montøren fikk 1. grads forbrenning og noen punkter med 2. grads forbrenning i ansiktet. Hendelsen vil ikke medføre varige fysiske skader.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84976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Alvorlige brannskader i ansiktet. Varige skader på øyne og eller hud.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ID:39353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35876"/>
              </p:ext>
            </p:extLst>
          </p:nvPr>
        </p:nvGraphicFramePr>
        <p:xfrm>
          <a:off x="5829301" y="2844241"/>
          <a:ext cx="3008804" cy="1920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804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586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62011"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Ved gjennomføring av SJA skal risikomoment  avdekkes og tiltak etableres.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Valg av arbeidsmetode 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Valg av hensiktsmessig verktøy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Tilrettelegge for sikker gjennomføring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Ikke ta snarveier, kan ikke jobben utføres sikkert og trygt må jobben utsettes.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4" name="Bilde 3">
            <a:extLst>
              <a:ext uri="{FF2B5EF4-FFF2-40B4-BE49-F238E27FC236}">
                <a16:creationId xmlns:a16="http://schemas.microsoft.com/office/drawing/2014/main" id="{72E6E760-FFD1-488E-AAF6-CDEFD6569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1" y="329529"/>
            <a:ext cx="3008804" cy="244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Emneord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4" ma:contentTypeDescription="Opprett et nytt dokument." ma:contentTypeScope="" ma:versionID="c1d44d029f185a47a4bd5026414bba11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348903e86123bb37b3afd8ce9588910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  <xsd:element name="TaxCatchAll" ma:index="22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3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bd6ed28d-af38-44fd-b7e0-25d28c6ead1c"/>
    <ds:schemaRef ds:uri="http://purl.org/dc/elements/1.1/"/>
    <ds:schemaRef ds:uri="http://purl.org/dc/dcmitype/"/>
    <ds:schemaRef ds:uri="http://schemas.openxmlformats.org/package/2006/metadata/core-properties"/>
    <ds:schemaRef ds:uri="a8f0b6f9-2b67-4617-a70c-e96b3cb34168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D26095-856F-4CE2-98AE-D1DADD210CDD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13</TotalTime>
  <Words>229</Words>
  <Application>Microsoft Office PowerPoint</Application>
  <PresentationFormat>Skjermfremvisning (16:9)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4</cp:revision>
  <dcterms:created xsi:type="dcterms:W3CDTF">2017-08-30T13:22:09Z</dcterms:created>
  <dcterms:modified xsi:type="dcterms:W3CDTF">2022-12-22T09:34:24Z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3ec29678-00b2-4473-9672-03e6e32961f2</vt:lpwstr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</Properties>
</file>