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5"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D44B12-14FF-4518-820C-BB7799F40406}" v="2" dt="2023-12-15T11:45:47.769"/>
    <p1510:client id="{7BFE9E21-A9A9-4BBC-AD4C-183E17071F9A}" v="28" dt="2023-12-15T12:43:16.44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f4927be7-e749-48e9-8ea8-3ef03d59aa3f" providerId="ADAL" clId="{E24694DE-2700-4D2A-839B-5D6A1F5F076E}"/>
    <pc:docChg chg="custSel modSld">
      <pc:chgData name="Reidulf Ekera" userId="f4927be7-e749-48e9-8ea8-3ef03d59aa3f" providerId="ADAL" clId="{E24694DE-2700-4D2A-839B-5D6A1F5F076E}" dt="2023-11-14T11:37:43.992" v="5431" actId="20577"/>
      <pc:docMkLst>
        <pc:docMk/>
      </pc:docMkLst>
      <pc:sldChg chg="addSp delSp modSp mod">
        <pc:chgData name="Reidulf Ekera" userId="f4927be7-e749-48e9-8ea8-3ef03d59aa3f" providerId="ADAL" clId="{E24694DE-2700-4D2A-839B-5D6A1F5F076E}" dt="2023-11-14T11:37:43.992" v="5431" actId="20577"/>
        <pc:sldMkLst>
          <pc:docMk/>
          <pc:sldMk cId="3191417455" sldId="264"/>
        </pc:sldMkLst>
        <pc:spChg chg="mod">
          <ac:chgData name="Reidulf Ekera" userId="f4927be7-e749-48e9-8ea8-3ef03d59aa3f" providerId="ADAL" clId="{E24694DE-2700-4D2A-839B-5D6A1F5F076E}" dt="2023-11-14T11:20:47.444" v="5372" actId="1076"/>
          <ac:spMkLst>
            <pc:docMk/>
            <pc:sldMk cId="3191417455" sldId="264"/>
            <ac:spMk id="2" creationId="{093B2461-9510-46B3-8D5C-42F0E31EF96B}"/>
          </ac:spMkLst>
        </pc:spChg>
        <pc:spChg chg="del">
          <ac:chgData name="Reidulf Ekera" userId="f4927be7-e749-48e9-8ea8-3ef03d59aa3f" providerId="ADAL" clId="{E24694DE-2700-4D2A-839B-5D6A1F5F076E}" dt="2023-11-14T10:53:42.967" v="4224" actId="931"/>
          <ac:spMkLst>
            <pc:docMk/>
            <pc:sldMk cId="3191417455" sldId="264"/>
            <ac:spMk id="5" creationId="{357D348D-9334-48EE-A371-4335E1C96C8E}"/>
          </ac:spMkLst>
        </pc:spChg>
        <pc:spChg chg="mod">
          <ac:chgData name="Reidulf Ekera" userId="f4927be7-e749-48e9-8ea8-3ef03d59aa3f" providerId="ADAL" clId="{E24694DE-2700-4D2A-839B-5D6A1F5F076E}" dt="2023-11-14T11:17:11.744" v="5331" actId="20577"/>
          <ac:spMkLst>
            <pc:docMk/>
            <pc:sldMk cId="3191417455" sldId="264"/>
            <ac:spMk id="7" creationId="{390954B9-808C-1649-AA9B-AD05571CDE77}"/>
          </ac:spMkLst>
        </pc:spChg>
        <pc:spChg chg="add mod">
          <ac:chgData name="Reidulf Ekera" userId="f4927be7-e749-48e9-8ea8-3ef03d59aa3f" providerId="ADAL" clId="{E24694DE-2700-4D2A-839B-5D6A1F5F076E}" dt="2023-11-14T10:56:36.200" v="4242" actId="14100"/>
          <ac:spMkLst>
            <pc:docMk/>
            <pc:sldMk cId="3191417455" sldId="264"/>
            <ac:spMk id="9" creationId="{40CA9E00-AE96-D15E-546E-F96AE3C57AE8}"/>
          </ac:spMkLst>
        </pc:spChg>
        <pc:graphicFrameChg chg="mod modGraphic">
          <ac:chgData name="Reidulf Ekera" userId="f4927be7-e749-48e9-8ea8-3ef03d59aa3f" providerId="ADAL" clId="{E24694DE-2700-4D2A-839B-5D6A1F5F076E}" dt="2023-11-14T11:20:52.454" v="5373" actId="1076"/>
          <ac:graphicFrameMkLst>
            <pc:docMk/>
            <pc:sldMk cId="3191417455" sldId="264"/>
            <ac:graphicFrameMk id="6" creationId="{7C9E829E-CD53-9147-A035-47F021DC1DF2}"/>
          </ac:graphicFrameMkLst>
        </pc:graphicFrameChg>
        <pc:graphicFrameChg chg="mod modGraphic">
          <ac:chgData name="Reidulf Ekera" userId="f4927be7-e749-48e9-8ea8-3ef03d59aa3f" providerId="ADAL" clId="{E24694DE-2700-4D2A-839B-5D6A1F5F076E}" dt="2023-11-14T11:37:43.992" v="5431" actId="20577"/>
          <ac:graphicFrameMkLst>
            <pc:docMk/>
            <pc:sldMk cId="3191417455" sldId="264"/>
            <ac:graphicFrameMk id="8" creationId="{9A7836F5-DA16-D742-81B8-273E5FA233B4}"/>
          </ac:graphicFrameMkLst>
        </pc:graphicFrameChg>
        <pc:picChg chg="add mod">
          <ac:chgData name="Reidulf Ekera" userId="f4927be7-e749-48e9-8ea8-3ef03d59aa3f" providerId="ADAL" clId="{E24694DE-2700-4D2A-839B-5D6A1F5F076E}" dt="2023-11-14T11:20:59.016" v="5374" actId="1076"/>
          <ac:picMkLst>
            <pc:docMk/>
            <pc:sldMk cId="3191417455" sldId="264"/>
            <ac:picMk id="4" creationId="{6FEE73D8-CB98-657A-8A9E-EA1123F915A5}"/>
          </ac:picMkLst>
        </pc:picChg>
      </pc:sldChg>
    </pc:docChg>
  </pc:docChgLst>
  <pc:docChgLst>
    <pc:chgData name="Reidulf Ekera" userId="S::reidulf.ekera@elvia.no::f4927be7-e749-48e9-8ea8-3ef03d59aa3f" providerId="AD" clId="Web-{E95CD968-8EBA-4314-B698-5F387385E1FE}"/>
    <pc:docChg chg="modSld">
      <pc:chgData name="Reidulf Ekera" userId="S::reidulf.ekera@elvia.no::f4927be7-e749-48e9-8ea8-3ef03d59aa3f" providerId="AD" clId="Web-{E95CD968-8EBA-4314-B698-5F387385E1FE}" dt="2023-12-07T12:45:39.516" v="312"/>
      <pc:docMkLst>
        <pc:docMk/>
      </pc:docMkLst>
      <pc:sldChg chg="modSp">
        <pc:chgData name="Reidulf Ekera" userId="S::reidulf.ekera@elvia.no::f4927be7-e749-48e9-8ea8-3ef03d59aa3f" providerId="AD" clId="Web-{E95CD968-8EBA-4314-B698-5F387385E1FE}" dt="2023-12-07T12:45:39.516" v="312"/>
        <pc:sldMkLst>
          <pc:docMk/>
          <pc:sldMk cId="2746776645" sldId="265"/>
        </pc:sldMkLst>
        <pc:graphicFrameChg chg="mod modGraphic">
          <ac:chgData name="Reidulf Ekera" userId="S::reidulf.ekera@elvia.no::f4927be7-e749-48e9-8ea8-3ef03d59aa3f" providerId="AD" clId="Web-{E95CD968-8EBA-4314-B698-5F387385E1FE}" dt="2023-12-07T12:45:39.516" v="312"/>
          <ac:graphicFrameMkLst>
            <pc:docMk/>
            <pc:sldMk cId="2746776645" sldId="265"/>
            <ac:graphicFrameMk id="6" creationId="{7C9E829E-CD53-9147-A035-47F021DC1DF2}"/>
          </ac:graphicFrameMkLst>
        </pc:graphicFrameChg>
        <pc:graphicFrameChg chg="mod modGraphic">
          <ac:chgData name="Reidulf Ekera" userId="S::reidulf.ekera@elvia.no::f4927be7-e749-48e9-8ea8-3ef03d59aa3f" providerId="AD" clId="Web-{E95CD968-8EBA-4314-B698-5F387385E1FE}" dt="2023-12-07T12:20:13.936" v="232"/>
          <ac:graphicFrameMkLst>
            <pc:docMk/>
            <pc:sldMk cId="2746776645" sldId="265"/>
            <ac:graphicFrameMk id="8" creationId="{9A7836F5-DA16-D742-81B8-273E5FA233B4}"/>
          </ac:graphicFrameMkLst>
        </pc:graphicFrameChg>
      </pc:sldChg>
    </pc:docChg>
  </pc:docChgLst>
  <pc:docChgLst>
    <pc:chgData name="Kjetil Utrimark" userId="1279c3cc-6e74-4314-a4cd-7d733113e553" providerId="ADAL" clId="{7BFE9E21-A9A9-4BBC-AD4C-183E17071F9A}"/>
    <pc:docChg chg="modSld">
      <pc:chgData name="Kjetil Utrimark" userId="1279c3cc-6e74-4314-a4cd-7d733113e553" providerId="ADAL" clId="{7BFE9E21-A9A9-4BBC-AD4C-183E17071F9A}" dt="2023-12-15T12:43:16.449" v="27" actId="20577"/>
      <pc:docMkLst>
        <pc:docMk/>
      </pc:docMkLst>
      <pc:sldChg chg="modSp mod">
        <pc:chgData name="Kjetil Utrimark" userId="1279c3cc-6e74-4314-a4cd-7d733113e553" providerId="ADAL" clId="{7BFE9E21-A9A9-4BBC-AD4C-183E17071F9A}" dt="2023-12-15T12:43:16.449" v="27" actId="20577"/>
        <pc:sldMkLst>
          <pc:docMk/>
          <pc:sldMk cId="2746776645" sldId="265"/>
        </pc:sldMkLst>
        <pc:graphicFrameChg chg="modGraphic">
          <ac:chgData name="Kjetil Utrimark" userId="1279c3cc-6e74-4314-a4cd-7d733113e553" providerId="ADAL" clId="{7BFE9E21-A9A9-4BBC-AD4C-183E17071F9A}" dt="2023-12-15T12:43:16.449" v="27" actId="20577"/>
          <ac:graphicFrameMkLst>
            <pc:docMk/>
            <pc:sldMk cId="2746776645" sldId="265"/>
            <ac:graphicFrameMk id="6" creationId="{7C9E829E-CD53-9147-A035-47F021DC1DF2}"/>
          </ac:graphicFrameMkLst>
        </pc:graphicFrameChg>
      </pc:sldChg>
    </pc:docChg>
  </pc:docChgLst>
  <pc:docChgLst>
    <pc:chgData name="Reidulf Ekera" userId="S::reidulf.ekera@elvia.no::f4927be7-e749-48e9-8ea8-3ef03d59aa3f" providerId="AD" clId="Web-{1B11E075-F95B-4A9F-92E1-E52A26FFD576}"/>
    <pc:docChg chg="modSld">
      <pc:chgData name="Reidulf Ekera" userId="S::reidulf.ekera@elvia.no::f4927be7-e749-48e9-8ea8-3ef03d59aa3f" providerId="AD" clId="Web-{1B11E075-F95B-4A9F-92E1-E52A26FFD576}" dt="2023-12-07T11:49:06.418" v="149"/>
      <pc:docMkLst>
        <pc:docMk/>
      </pc:docMkLst>
      <pc:sldChg chg="modSp">
        <pc:chgData name="Reidulf Ekera" userId="S::reidulf.ekera@elvia.no::f4927be7-e749-48e9-8ea8-3ef03d59aa3f" providerId="AD" clId="Web-{1B11E075-F95B-4A9F-92E1-E52A26FFD576}" dt="2023-12-07T11:49:06.418" v="149"/>
        <pc:sldMkLst>
          <pc:docMk/>
          <pc:sldMk cId="2746776645" sldId="265"/>
        </pc:sldMkLst>
        <pc:graphicFrameChg chg="mod modGraphic">
          <ac:chgData name="Reidulf Ekera" userId="S::reidulf.ekera@elvia.no::f4927be7-e749-48e9-8ea8-3ef03d59aa3f" providerId="AD" clId="Web-{1B11E075-F95B-4A9F-92E1-E52A26FFD576}" dt="2023-12-07T11:49:06.418" v="149"/>
          <ac:graphicFrameMkLst>
            <pc:docMk/>
            <pc:sldMk cId="2746776645" sldId="265"/>
            <ac:graphicFrameMk id="6" creationId="{7C9E829E-CD53-9147-A035-47F021DC1DF2}"/>
          </ac:graphicFrameMkLst>
        </pc:graphicFrameChg>
      </pc:sldChg>
    </pc:docChg>
  </pc:docChgLst>
  <pc:docChgLst>
    <pc:chgData name="Reidulf Ekera" userId="S::reidulf.ekera@elvia.no::f4927be7-e749-48e9-8ea8-3ef03d59aa3f" providerId="AD" clId="Web-{F85B3B18-57A7-416B-B8EE-CDD373C75C96}"/>
    <pc:docChg chg="modSld">
      <pc:chgData name="Reidulf Ekera" userId="S::reidulf.ekera@elvia.no::f4927be7-e749-48e9-8ea8-3ef03d59aa3f" providerId="AD" clId="Web-{F85B3B18-57A7-416B-B8EE-CDD373C75C96}" dt="2023-11-24T09:33:03.607" v="215"/>
      <pc:docMkLst>
        <pc:docMk/>
      </pc:docMkLst>
      <pc:sldChg chg="modSp">
        <pc:chgData name="Reidulf Ekera" userId="S::reidulf.ekera@elvia.no::f4927be7-e749-48e9-8ea8-3ef03d59aa3f" providerId="AD" clId="Web-{F85B3B18-57A7-416B-B8EE-CDD373C75C96}" dt="2023-11-24T09:33:03.607" v="215"/>
        <pc:sldMkLst>
          <pc:docMk/>
          <pc:sldMk cId="2746776645" sldId="265"/>
        </pc:sldMkLst>
        <pc:graphicFrameChg chg="mod modGraphic">
          <ac:chgData name="Reidulf Ekera" userId="S::reidulf.ekera@elvia.no::f4927be7-e749-48e9-8ea8-3ef03d59aa3f" providerId="AD" clId="Web-{F85B3B18-57A7-416B-B8EE-CDD373C75C96}" dt="2023-11-24T09:33:03.607" v="215"/>
          <ac:graphicFrameMkLst>
            <pc:docMk/>
            <pc:sldMk cId="2746776645" sldId="265"/>
            <ac:graphicFrameMk id="6" creationId="{7C9E829E-CD53-9147-A035-47F021DC1DF2}"/>
          </ac:graphicFrameMkLst>
        </pc:graphicFrameChg>
      </pc:sldChg>
    </pc:docChg>
  </pc:docChgLst>
  <pc:docChgLst>
    <pc:chgData name="Reidulf Ekera" userId="f4927be7-e749-48e9-8ea8-3ef03d59aa3f" providerId="ADAL" clId="{4DD44B12-14FF-4518-820C-BB7799F40406}"/>
    <pc:docChg chg="modSld">
      <pc:chgData name="Reidulf Ekera" userId="f4927be7-e749-48e9-8ea8-3ef03d59aa3f" providerId="ADAL" clId="{4DD44B12-14FF-4518-820C-BB7799F40406}" dt="2023-12-15T11:50:16.832" v="73" actId="14100"/>
      <pc:docMkLst>
        <pc:docMk/>
      </pc:docMkLst>
      <pc:sldChg chg="modSp mod">
        <pc:chgData name="Reidulf Ekera" userId="f4927be7-e749-48e9-8ea8-3ef03d59aa3f" providerId="ADAL" clId="{4DD44B12-14FF-4518-820C-BB7799F40406}" dt="2023-12-15T11:50:16.832" v="73" actId="14100"/>
        <pc:sldMkLst>
          <pc:docMk/>
          <pc:sldMk cId="2746776645" sldId="265"/>
        </pc:sldMkLst>
        <pc:graphicFrameChg chg="mod modGraphic">
          <ac:chgData name="Reidulf Ekera" userId="f4927be7-e749-48e9-8ea8-3ef03d59aa3f" providerId="ADAL" clId="{4DD44B12-14FF-4518-820C-BB7799F40406}" dt="2023-12-15T11:47:57.062" v="72" actId="20577"/>
          <ac:graphicFrameMkLst>
            <pc:docMk/>
            <pc:sldMk cId="2746776645" sldId="265"/>
            <ac:graphicFrameMk id="6" creationId="{7C9E829E-CD53-9147-A035-47F021DC1DF2}"/>
          </ac:graphicFrameMkLst>
        </pc:graphicFrameChg>
        <pc:graphicFrameChg chg="modGraphic">
          <ac:chgData name="Reidulf Ekera" userId="f4927be7-e749-48e9-8ea8-3ef03d59aa3f" providerId="ADAL" clId="{4DD44B12-14FF-4518-820C-BB7799F40406}" dt="2023-12-15T11:50:16.832" v="73" actId="14100"/>
          <ac:graphicFrameMkLst>
            <pc:docMk/>
            <pc:sldMk cId="2746776645" sldId="265"/>
            <ac:graphicFrameMk id="8" creationId="{9A7836F5-DA16-D742-81B8-273E5FA233B4}"/>
          </ac:graphicFrameMkLst>
        </pc:graphicFrameChg>
      </pc:sldChg>
    </pc:docChg>
  </pc:docChgLst>
  <pc:docChgLst>
    <pc:chgData name="Reidulf Ekera" userId="S::reidulf.ekera@elvia.no::f4927be7-e749-48e9-8ea8-3ef03d59aa3f" providerId="AD" clId="Web-{31B94A11-48E1-4EE9-85AC-57639884AA8A}"/>
    <pc:docChg chg="modSld">
      <pc:chgData name="Reidulf Ekera" userId="S::reidulf.ekera@elvia.no::f4927be7-e749-48e9-8ea8-3ef03d59aa3f" providerId="AD" clId="Web-{31B94A11-48E1-4EE9-85AC-57639884AA8A}" dt="2023-12-08T11:38:40.276" v="29"/>
      <pc:docMkLst>
        <pc:docMk/>
      </pc:docMkLst>
      <pc:sldChg chg="modSp">
        <pc:chgData name="Reidulf Ekera" userId="S::reidulf.ekera@elvia.no::f4927be7-e749-48e9-8ea8-3ef03d59aa3f" providerId="AD" clId="Web-{31B94A11-48E1-4EE9-85AC-57639884AA8A}" dt="2023-12-08T11:38:40.276" v="29"/>
        <pc:sldMkLst>
          <pc:docMk/>
          <pc:sldMk cId="2746776645" sldId="265"/>
        </pc:sldMkLst>
        <pc:graphicFrameChg chg="mod modGraphic">
          <ac:chgData name="Reidulf Ekera" userId="S::reidulf.ekera@elvia.no::f4927be7-e749-48e9-8ea8-3ef03d59aa3f" providerId="AD" clId="Web-{31B94A11-48E1-4EE9-85AC-57639884AA8A}" dt="2023-12-08T11:38:40.276" v="29"/>
          <ac:graphicFrameMkLst>
            <pc:docMk/>
            <pc:sldMk cId="2746776645" sldId="265"/>
            <ac:graphicFrameMk id="6" creationId="{7C9E829E-CD53-9147-A035-47F021DC1DF2}"/>
          </ac:graphicFrameMkLst>
        </pc:graphicFrameChg>
      </pc:sldChg>
    </pc:docChg>
  </pc:docChgLst>
  <pc:docChgLst>
    <pc:chgData name="Kjetil Utrimark" userId="1279c3cc-6e74-4314-a4cd-7d733113e553" providerId="ADAL" clId="{FB12465D-DA84-41C3-BBBD-96E80E200EC5}"/>
    <pc:docChg chg="undo custSel addSld delSld modSld sldOrd">
      <pc:chgData name="Kjetil Utrimark" userId="1279c3cc-6e74-4314-a4cd-7d733113e553" providerId="ADAL" clId="{FB12465D-DA84-41C3-BBBD-96E80E200EC5}" dt="2023-11-15T08:32:55.052" v="999" actId="14100"/>
      <pc:docMkLst>
        <pc:docMk/>
      </pc:docMkLst>
      <pc:sldChg chg="del">
        <pc:chgData name="Kjetil Utrimark" userId="1279c3cc-6e74-4314-a4cd-7d733113e553" providerId="ADAL" clId="{FB12465D-DA84-41C3-BBBD-96E80E200EC5}" dt="2023-11-15T08:29:01.042" v="985" actId="47"/>
        <pc:sldMkLst>
          <pc:docMk/>
          <pc:sldMk cId="3191417455" sldId="264"/>
        </pc:sldMkLst>
      </pc:sldChg>
      <pc:sldChg chg="addSp delSp modSp add mod ord">
        <pc:chgData name="Kjetil Utrimark" userId="1279c3cc-6e74-4314-a4cd-7d733113e553" providerId="ADAL" clId="{FB12465D-DA84-41C3-BBBD-96E80E200EC5}" dt="2023-11-15T08:32:55.052" v="999" actId="14100"/>
        <pc:sldMkLst>
          <pc:docMk/>
          <pc:sldMk cId="2746776645" sldId="265"/>
        </pc:sldMkLst>
        <pc:spChg chg="mod">
          <ac:chgData name="Kjetil Utrimark" userId="1279c3cc-6e74-4314-a4cd-7d733113e553" providerId="ADAL" clId="{FB12465D-DA84-41C3-BBBD-96E80E200EC5}" dt="2023-11-15T08:32:55.052" v="999" actId="14100"/>
          <ac:spMkLst>
            <pc:docMk/>
            <pc:sldMk cId="2746776645" sldId="265"/>
            <ac:spMk id="2" creationId="{093B2461-9510-46B3-8D5C-42F0E31EF96B}"/>
          </ac:spMkLst>
        </pc:spChg>
        <pc:spChg chg="add del mod">
          <ac:chgData name="Kjetil Utrimark" userId="1279c3cc-6e74-4314-a4cd-7d733113e553" providerId="ADAL" clId="{FB12465D-DA84-41C3-BBBD-96E80E200EC5}" dt="2023-11-15T08:29:04.346" v="986" actId="478"/>
          <ac:spMkLst>
            <pc:docMk/>
            <pc:sldMk cId="2746776645" sldId="265"/>
            <ac:spMk id="3" creationId="{9391BD08-342C-0A4D-4882-1B7A0DD48BD4}"/>
          </ac:spMkLst>
        </pc:spChg>
        <pc:spChg chg="del mod">
          <ac:chgData name="Kjetil Utrimark" userId="1279c3cc-6e74-4314-a4cd-7d733113e553" providerId="ADAL" clId="{FB12465D-DA84-41C3-BBBD-96E80E200EC5}" dt="2023-11-15T07:42:08.413" v="312" actId="478"/>
          <ac:spMkLst>
            <pc:docMk/>
            <pc:sldMk cId="2746776645" sldId="265"/>
            <ac:spMk id="9" creationId="{40CA9E00-AE96-D15E-546E-F96AE3C57AE8}"/>
          </ac:spMkLst>
        </pc:spChg>
        <pc:spChg chg="add del mod">
          <ac:chgData name="Kjetil Utrimark" userId="1279c3cc-6e74-4314-a4cd-7d733113e553" providerId="ADAL" clId="{FB12465D-DA84-41C3-BBBD-96E80E200EC5}" dt="2023-11-15T07:42:20.484" v="316" actId="478"/>
          <ac:spMkLst>
            <pc:docMk/>
            <pc:sldMk cId="2746776645" sldId="265"/>
            <ac:spMk id="10" creationId="{1BE123BA-C96D-F7BA-20AC-3695E89DE24B}"/>
          </ac:spMkLst>
        </pc:spChg>
        <pc:graphicFrameChg chg="mod modGraphic">
          <ac:chgData name="Kjetil Utrimark" userId="1279c3cc-6e74-4314-a4cd-7d733113e553" providerId="ADAL" clId="{FB12465D-DA84-41C3-BBBD-96E80E200EC5}" dt="2023-11-15T08:32:35.196" v="994" actId="14100"/>
          <ac:graphicFrameMkLst>
            <pc:docMk/>
            <pc:sldMk cId="2746776645" sldId="265"/>
            <ac:graphicFrameMk id="6" creationId="{7C9E829E-CD53-9147-A035-47F021DC1DF2}"/>
          </ac:graphicFrameMkLst>
        </pc:graphicFrameChg>
        <pc:graphicFrameChg chg="mod modGraphic">
          <ac:chgData name="Kjetil Utrimark" userId="1279c3cc-6e74-4314-a4cd-7d733113e553" providerId="ADAL" clId="{FB12465D-DA84-41C3-BBBD-96E80E200EC5}" dt="2023-11-15T08:32:39.662" v="995" actId="14100"/>
          <ac:graphicFrameMkLst>
            <pc:docMk/>
            <pc:sldMk cId="2746776645" sldId="265"/>
            <ac:graphicFrameMk id="8" creationId="{9A7836F5-DA16-D742-81B8-273E5FA233B4}"/>
          </ac:graphicFrameMkLst>
        </pc:graphicFrameChg>
        <pc:picChg chg="del">
          <ac:chgData name="Kjetil Utrimark" userId="1279c3cc-6e74-4314-a4cd-7d733113e553" providerId="ADAL" clId="{FB12465D-DA84-41C3-BBBD-96E80E200EC5}" dt="2023-11-15T07:42:04.775" v="311" actId="478"/>
          <ac:picMkLst>
            <pc:docMk/>
            <pc:sldMk cId="2746776645" sldId="265"/>
            <ac:picMk id="4" creationId="{6FEE73D8-CB98-657A-8A9E-EA1123F915A5}"/>
          </ac:picMkLst>
        </pc:picChg>
        <pc:picChg chg="add del mod ord modCrop">
          <ac:chgData name="Kjetil Utrimark" userId="1279c3cc-6e74-4314-a4cd-7d733113e553" providerId="ADAL" clId="{FB12465D-DA84-41C3-BBBD-96E80E200EC5}" dt="2023-11-15T07:42:14.162" v="314" actId="22"/>
          <ac:picMkLst>
            <pc:docMk/>
            <pc:sldMk cId="2746776645" sldId="265"/>
            <ac:picMk id="12" creationId="{BB5B623C-AAC7-AB3B-9CAD-8C866654CDA7}"/>
          </ac:picMkLst>
        </pc:picChg>
        <pc:picChg chg="add mod">
          <ac:chgData name="Kjetil Utrimark" userId="1279c3cc-6e74-4314-a4cd-7d733113e553" providerId="ADAL" clId="{FB12465D-DA84-41C3-BBBD-96E80E200EC5}" dt="2023-11-15T08:32:46.990" v="997" actId="14100"/>
          <ac:picMkLst>
            <pc:docMk/>
            <pc:sldMk cId="2746776645" sldId="265"/>
            <ac:picMk id="14" creationId="{E0F7402B-692E-F36C-9951-350595D28923}"/>
          </ac:picMkLst>
        </pc:picChg>
      </pc:sldChg>
    </pc:docChg>
  </pc:docChgLst>
  <pc:docChgLst>
    <pc:chgData name="Reidulf Ekera" userId="S::reidulf.ekera@elvia.no::f4927be7-e749-48e9-8ea8-3ef03d59aa3f" providerId="AD" clId="Web-{BFABBC0D-5C71-4773-8EC3-5B70D6EEE63D}"/>
    <pc:docChg chg="modSld">
      <pc:chgData name="Reidulf Ekera" userId="S::reidulf.ekera@elvia.no::f4927be7-e749-48e9-8ea8-3ef03d59aa3f" providerId="AD" clId="Web-{BFABBC0D-5C71-4773-8EC3-5B70D6EEE63D}" dt="2023-11-13T12:23:00.504" v="114"/>
      <pc:docMkLst>
        <pc:docMk/>
      </pc:docMkLst>
      <pc:sldChg chg="delSp modSp">
        <pc:chgData name="Reidulf Ekera" userId="S::reidulf.ekera@elvia.no::f4927be7-e749-48e9-8ea8-3ef03d59aa3f" providerId="AD" clId="Web-{BFABBC0D-5C71-4773-8EC3-5B70D6EEE63D}" dt="2023-11-13T12:23:00.504" v="114"/>
        <pc:sldMkLst>
          <pc:docMk/>
          <pc:sldMk cId="3191417455" sldId="264"/>
        </pc:sldMkLst>
        <pc:spChg chg="mod">
          <ac:chgData name="Reidulf Ekera" userId="S::reidulf.ekera@elvia.no::f4927be7-e749-48e9-8ea8-3ef03d59aa3f" providerId="AD" clId="Web-{BFABBC0D-5C71-4773-8EC3-5B70D6EEE63D}" dt="2023-11-13T12:21:23.157" v="6" actId="20577"/>
          <ac:spMkLst>
            <pc:docMk/>
            <pc:sldMk cId="3191417455" sldId="264"/>
            <ac:spMk id="7" creationId="{390954B9-808C-1649-AA9B-AD05571CDE77}"/>
          </ac:spMkLst>
        </pc:spChg>
        <pc:spChg chg="del mod">
          <ac:chgData name="Reidulf Ekera" userId="S::reidulf.ekera@elvia.no::f4927be7-e749-48e9-8ea8-3ef03d59aa3f" providerId="AD" clId="Web-{BFABBC0D-5C71-4773-8EC3-5B70D6EEE63D}" dt="2023-11-13T12:20:17.467" v="1"/>
          <ac:spMkLst>
            <pc:docMk/>
            <pc:sldMk cId="3191417455" sldId="264"/>
            <ac:spMk id="10" creationId="{1EE66BB0-00F8-4983-B16D-03B0EF5E8F5E}"/>
          </ac:spMkLst>
        </pc:spChg>
        <pc:graphicFrameChg chg="mod modGraphic">
          <ac:chgData name="Reidulf Ekera" userId="S::reidulf.ekera@elvia.no::f4927be7-e749-48e9-8ea8-3ef03d59aa3f" providerId="AD" clId="Web-{BFABBC0D-5C71-4773-8EC3-5B70D6EEE63D}" dt="2023-11-13T12:23:00.504" v="114"/>
          <ac:graphicFrameMkLst>
            <pc:docMk/>
            <pc:sldMk cId="3191417455" sldId="264"/>
            <ac:graphicFrameMk id="6" creationId="{7C9E829E-CD53-9147-A035-47F021DC1DF2}"/>
          </ac:graphicFrameMkLst>
        </pc:graphicFrameChg>
        <pc:picChg chg="del">
          <ac:chgData name="Reidulf Ekera" userId="S::reidulf.ekera@elvia.no::f4927be7-e749-48e9-8ea8-3ef03d59aa3f" providerId="AD" clId="Web-{BFABBC0D-5C71-4773-8EC3-5B70D6EEE63D}" dt="2023-11-13T12:20:24.390" v="2"/>
          <ac:picMkLst>
            <pc:docMk/>
            <pc:sldMk cId="3191417455" sldId="264"/>
            <ac:picMk id="4" creationId="{8AE66B0A-FD56-4417-A223-C2CE0365FFD1}"/>
          </ac:picMkLst>
        </pc:picChg>
      </pc:sldChg>
    </pc:docChg>
  </pc:docChgLst>
  <pc:docChgLst>
    <pc:chgData name="Reidulf Ekera" userId="S::reidulf.ekera@elvia.no::f4927be7-e749-48e9-8ea8-3ef03d59aa3f" providerId="AD" clId="Web-{D0813711-172C-4742-90D5-B5A7BB66184C}"/>
    <pc:docChg chg="modSld">
      <pc:chgData name="Reidulf Ekera" userId="S::reidulf.ekera@elvia.no::f4927be7-e749-48e9-8ea8-3ef03d59aa3f" providerId="AD" clId="Web-{D0813711-172C-4742-90D5-B5A7BB66184C}" dt="2023-12-08T07:56:47.599" v="105"/>
      <pc:docMkLst>
        <pc:docMk/>
      </pc:docMkLst>
      <pc:sldChg chg="modSp">
        <pc:chgData name="Reidulf Ekera" userId="S::reidulf.ekera@elvia.no::f4927be7-e749-48e9-8ea8-3ef03d59aa3f" providerId="AD" clId="Web-{D0813711-172C-4742-90D5-B5A7BB66184C}" dt="2023-12-08T07:56:47.599" v="105"/>
        <pc:sldMkLst>
          <pc:docMk/>
          <pc:sldMk cId="2746776645" sldId="265"/>
        </pc:sldMkLst>
        <pc:graphicFrameChg chg="mod modGraphic">
          <ac:chgData name="Reidulf Ekera" userId="S::reidulf.ekera@elvia.no::f4927be7-e749-48e9-8ea8-3ef03d59aa3f" providerId="AD" clId="Web-{D0813711-172C-4742-90D5-B5A7BB66184C}" dt="2023-12-08T07:56:47.599" v="105"/>
          <ac:graphicFrameMkLst>
            <pc:docMk/>
            <pc:sldMk cId="2746776645" sldId="265"/>
            <ac:graphicFrameMk id="6" creationId="{7C9E829E-CD53-9147-A035-47F021DC1DF2}"/>
          </ac:graphicFrameMkLst>
        </pc:graphicFrameChg>
      </pc:sldChg>
    </pc:docChg>
  </pc:docChgLst>
  <pc:docChgLst>
    <pc:chgData name="Reidulf Ekera" userId="S::reidulf.ekera@elvia.no::f4927be7-e749-48e9-8ea8-3ef03d59aa3f" providerId="AD" clId="Web-{96D6FD55-0C99-4140-8CCF-E08F4F590E65}"/>
    <pc:docChg chg="modSld">
      <pc:chgData name="Reidulf Ekera" userId="S::reidulf.ekera@elvia.no::f4927be7-e749-48e9-8ea8-3ef03d59aa3f" providerId="AD" clId="Web-{96D6FD55-0C99-4140-8CCF-E08F4F590E65}" dt="2023-12-08T07:51:36.090" v="254"/>
      <pc:docMkLst>
        <pc:docMk/>
      </pc:docMkLst>
      <pc:sldChg chg="modSp">
        <pc:chgData name="Reidulf Ekera" userId="S::reidulf.ekera@elvia.no::f4927be7-e749-48e9-8ea8-3ef03d59aa3f" providerId="AD" clId="Web-{96D6FD55-0C99-4140-8CCF-E08F4F590E65}" dt="2023-12-08T07:51:36.090" v="254"/>
        <pc:sldMkLst>
          <pc:docMk/>
          <pc:sldMk cId="2746776645" sldId="265"/>
        </pc:sldMkLst>
        <pc:graphicFrameChg chg="mod modGraphic">
          <ac:chgData name="Reidulf Ekera" userId="S::reidulf.ekera@elvia.no::f4927be7-e749-48e9-8ea8-3ef03d59aa3f" providerId="AD" clId="Web-{96D6FD55-0C99-4140-8CCF-E08F4F590E65}" dt="2023-12-08T07:51:36.090" v="254"/>
          <ac:graphicFrameMkLst>
            <pc:docMk/>
            <pc:sldMk cId="2746776645" sldId="265"/>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15.12.2023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15.12.2023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15.12.2023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15.12.2023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15.12.2023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15.12.2023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15.12.2023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15.12.2023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15.12.2023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15.12.2023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15.12.2023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15.12.2023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15.12.2023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15.12.2023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15.12.2023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15.12.2023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15.12.2023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15.12.2023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15.12.2023</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25178" y="187507"/>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630023886"/>
              </p:ext>
            </p:extLst>
          </p:nvPr>
        </p:nvGraphicFramePr>
        <p:xfrm>
          <a:off x="237368" y="651030"/>
          <a:ext cx="5587169" cy="4027000"/>
        </p:xfrm>
        <a:graphic>
          <a:graphicData uri="http://schemas.openxmlformats.org/drawingml/2006/table">
            <a:tbl>
              <a:tblPr firstRow="1" bandRow="1">
                <a:tableStyleId>{073A0DAA-6AF3-43AB-8588-CEC1D06C72B9}</a:tableStyleId>
              </a:tblPr>
              <a:tblGrid>
                <a:gridCol w="1029132">
                  <a:extLst>
                    <a:ext uri="{9D8B030D-6E8A-4147-A177-3AD203B41FA5}">
                      <a16:colId xmlns:a16="http://schemas.microsoft.com/office/drawing/2014/main" val="164756930"/>
                    </a:ext>
                  </a:extLst>
                </a:gridCol>
                <a:gridCol w="4558037">
                  <a:extLst>
                    <a:ext uri="{9D8B030D-6E8A-4147-A177-3AD203B41FA5}">
                      <a16:colId xmlns:a16="http://schemas.microsoft.com/office/drawing/2014/main" val="1318607463"/>
                    </a:ext>
                  </a:extLst>
                </a:gridCol>
              </a:tblGrid>
              <a:tr h="638978">
                <a:tc gridSpan="2">
                  <a:txBody>
                    <a:bodyPr/>
                    <a:lstStyle/>
                    <a:p>
                      <a:pPr>
                        <a:lnSpc>
                          <a:spcPct val="150000"/>
                        </a:lnSpc>
                      </a:pPr>
                      <a:r>
                        <a:rPr lang="nb-NO" sz="1000" b="1" kern="1200">
                          <a:solidFill>
                            <a:schemeClr val="lt1"/>
                          </a:solidFill>
                          <a:latin typeface="+mn-lt"/>
                          <a:ea typeface="+mn-ea"/>
                          <a:cs typeface="+mn-cs"/>
                        </a:rPr>
                        <a:t>07.11.2023 – Trafikk – Montørbil fra Elvia ble påkjørt bakfra </a:t>
                      </a:r>
                    </a:p>
                    <a:p>
                      <a:pPr marL="0" marR="0" lvl="0" indent="0" algn="l" rtl="0" eaLnBrk="1" fontAlgn="auto" latinLnBrk="0" hangingPunct="1">
                        <a:lnSpc>
                          <a:spcPct val="150000"/>
                        </a:lnSpc>
                        <a:spcBef>
                          <a:spcPts val="0"/>
                        </a:spcBef>
                        <a:spcAft>
                          <a:spcPts val="0"/>
                        </a:spcAft>
                        <a:buClrTx/>
                        <a:buSzTx/>
                        <a:buFontTx/>
                        <a:buNone/>
                      </a:pPr>
                      <a:r>
                        <a:rPr lang="nb-NO" sz="800" b="1" kern="1200">
                          <a:solidFill>
                            <a:srgbClr val="00B0F0"/>
                          </a:solidFill>
                          <a:latin typeface="+mn-lt"/>
                          <a:ea typeface="+mn-ea"/>
                          <a:cs typeface="+mn-cs"/>
                        </a:rPr>
                        <a:t>Selv om Elvia sitt personell her ble  involvert som  en tilfeldig part i hendelsen, ønsker vi å ta ut læring av den. </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594937">
                <a:tc>
                  <a:txBody>
                    <a:bodyPr/>
                    <a:lstStyle/>
                    <a:p>
                      <a:r>
                        <a:rPr lang="nb-NO" sz="1200"/>
                        <a:t>Hva</a:t>
                      </a:r>
                    </a:p>
                  </a:txBody>
                  <a:tcPr marL="68580" marR="68580" marT="34290" marB="34290"/>
                </a:tc>
                <a:tc>
                  <a:txBody>
                    <a:bodyPr/>
                    <a:lstStyle/>
                    <a:p>
                      <a:r>
                        <a:rPr lang="nb-NO" sz="1000" b="0" i="0">
                          <a:latin typeface="Red Hat Text"/>
                        </a:rPr>
                        <a:t>Elvias montørbil med to personer blir påkjørt bakfra. Hendelsen skjedde i høyre fil, på E6, i 110 sone. Montørbilen, MB Sprinter 519,  ble påkjørt av en noe mindre varebil. Montørbil er sperret på 90km/t og holdt denne hastigheten. </a:t>
                      </a:r>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535781">
                <a:tc>
                  <a:txBody>
                    <a:bodyPr/>
                    <a:lstStyle/>
                    <a:p>
                      <a:r>
                        <a:rPr lang="nb-NO" sz="1200"/>
                        <a:t>Årsak(er)</a:t>
                      </a:r>
                    </a:p>
                  </a:txBody>
                  <a:tcPr marL="68580" marR="68580" marT="34290" marB="34290"/>
                </a:tc>
                <a:tc>
                  <a:txBody>
                    <a:bodyPr/>
                    <a:lstStyle/>
                    <a:p>
                      <a:r>
                        <a:rPr lang="nb-NO" sz="1000" b="0" i="0">
                          <a:latin typeface="Red Hat Text"/>
                        </a:rPr>
                        <a:t>Fører av bakenforliggende bil kjørte inn i </a:t>
                      </a:r>
                      <a:r>
                        <a:rPr lang="nb-NO" sz="1000" b="0" i="0" err="1">
                          <a:latin typeface="Red Hat Text"/>
                        </a:rPr>
                        <a:t>Elvia</a:t>
                      </a:r>
                      <a:r>
                        <a:rPr lang="nb-NO" sz="1000" b="0" i="0">
                          <a:latin typeface="Red Hat Text"/>
                        </a:rPr>
                        <a:t> sin montørbil. Påkjørselen oppsto da bakenforliggende bil har holdt høyere hastighet og ikke vært observant på foranliggende montørbil. </a:t>
                      </a:r>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1274324">
                <a:tc>
                  <a:txBody>
                    <a:bodyPr/>
                    <a:lstStyle/>
                    <a:p>
                      <a:r>
                        <a:rPr lang="nb-NO" sz="120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a:latin typeface="Red Hat Text"/>
                        </a:rPr>
                        <a:t>Middels</a:t>
                      </a:r>
                    </a:p>
                    <a:p>
                      <a:pPr marL="0" marR="0" lvl="0" indent="0" algn="l" rtl="0" eaLnBrk="1" fontAlgn="auto" latinLnBrk="0" hangingPunct="1">
                        <a:lnSpc>
                          <a:spcPct val="100000"/>
                        </a:lnSpc>
                        <a:spcBef>
                          <a:spcPts val="0"/>
                        </a:spcBef>
                        <a:spcAft>
                          <a:spcPts val="0"/>
                        </a:spcAft>
                        <a:buClrTx/>
                        <a:buSzTx/>
                        <a:buFontTx/>
                        <a:buNone/>
                      </a:pPr>
                      <a:r>
                        <a:rPr lang="nb-NO" sz="1000" b="0" i="0" noProof="0">
                          <a:latin typeface="Red Hat Text"/>
                        </a:rPr>
                        <a:t>Passasjer </a:t>
                      </a:r>
                      <a:r>
                        <a:rPr lang="nb-NO" sz="1000" b="0" i="0" strike="noStrike" noProof="0">
                          <a:latin typeface="Red Hat Text"/>
                        </a:rPr>
                        <a:t>satt å så</a:t>
                      </a:r>
                      <a:r>
                        <a:rPr lang="nb-NO" sz="1000" b="0" i="0" noProof="0">
                          <a:latin typeface="Red Hat Text"/>
                        </a:rPr>
                        <a:t> i arbeidsdokumenter da påkjørselen inntraff. Han fikk et rykk bakover i settet. Kjenner etter hvert noe smerter og stivhet i nakke og rygg. </a:t>
                      </a:r>
                      <a:r>
                        <a:rPr lang="nb-NO" sz="1000" b="0" i="0" strike="noStrike" noProof="0">
                          <a:latin typeface="Red Hat Text"/>
                        </a:rPr>
                        <a:t>Begge i montørbil drar til </a:t>
                      </a:r>
                      <a:r>
                        <a:rPr lang="nb-NO" sz="1000" b="0" i="0" noProof="0">
                          <a:latin typeface="Red Hat Text"/>
                        </a:rPr>
                        <a:t>lege for kontroll. Fører friskmeldes etter hendelsen. </a:t>
                      </a:r>
                      <a:r>
                        <a:rPr lang="nb-NO" sz="1000" b="0" i="0" strike="noStrike" noProof="0">
                          <a:latin typeface="Red Hat Text"/>
                        </a:rPr>
                        <a:t>P</a:t>
                      </a:r>
                      <a:r>
                        <a:rPr lang="nb-NO" sz="1000" b="0" i="0" noProof="0">
                          <a:latin typeface="Red Hat Text"/>
                        </a:rPr>
                        <a:t>assasjer ble i første omgang sykmeldt i fire dager, etter noen dager på jobb ble det behov for videre sykmelding.</a:t>
                      </a:r>
                    </a:p>
                    <a:p>
                      <a:pPr marL="0" marR="0" lvl="0" indent="0" algn="l" rtl="0" eaLnBrk="1" fontAlgn="auto" latinLnBrk="0" hangingPunct="1">
                        <a:lnSpc>
                          <a:spcPct val="100000"/>
                        </a:lnSpc>
                        <a:spcBef>
                          <a:spcPts val="0"/>
                        </a:spcBef>
                        <a:spcAft>
                          <a:spcPts val="0"/>
                        </a:spcAft>
                        <a:buClrTx/>
                        <a:buSzTx/>
                        <a:buFontTx/>
                        <a:buNone/>
                      </a:pPr>
                      <a:r>
                        <a:rPr lang="nb-NO" sz="1000" b="0" i="0" strike="noStrike" noProof="0">
                          <a:latin typeface="Red Hat Text"/>
                        </a:rPr>
                        <a:t>Fører av den andre bilen pratet med Elvia sine montører etter hendelsen. </a:t>
                      </a:r>
                      <a:endParaRPr lang="nb-NO" sz="1000" b="0" i="0" strike="noStrike">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932223">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a:latin typeface="Red Hat Text"/>
                        </a:rPr>
                        <a:t>ALVORLIG</a:t>
                      </a:r>
                    </a:p>
                    <a:p>
                      <a:pPr marL="0" marR="0" lvl="0" indent="0" algn="l" rtl="0" eaLnBrk="1" fontAlgn="auto" latinLnBrk="0" hangingPunct="1">
                        <a:lnSpc>
                          <a:spcPct val="100000"/>
                        </a:lnSpc>
                        <a:spcBef>
                          <a:spcPts val="0"/>
                        </a:spcBef>
                        <a:spcAft>
                          <a:spcPts val="0"/>
                        </a:spcAft>
                        <a:buClrTx/>
                        <a:buSzTx/>
                        <a:buFontTx/>
                        <a:buNone/>
                      </a:pPr>
                      <a:r>
                        <a:rPr lang="nb-NO" sz="1000" b="0" i="0" u="none" strike="noStrike" noProof="0">
                          <a:latin typeface="Red Hat Text"/>
                        </a:rPr>
                        <a:t>Treffpunktet var midt på for begge biler. Hadde bakenforliggende bil truffet montørbilen mer mot et av hjørnene bak, kunne kollisjonskreftene ført til at bilene hadde fått større retningsendring. Sannsynlighet for at hendelsen da kunne ført til ytterligere kollisjoner eller velt med alvorligere skader, vil vært stor.  </a:t>
                      </a:r>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00">
                <a:solidFill>
                  <a:prstClr val="white">
                    <a:lumMod val="50000"/>
                  </a:prstClr>
                </a:solidFill>
                <a:latin typeface="Red Hat Text"/>
              </a:rPr>
              <a:t>RUH ID: 51688</a:t>
            </a:r>
            <a:endParaRPr lang="nb-NO" sz="825">
              <a:solidFill>
                <a:prstClr val="white">
                  <a:lumMod val="50000"/>
                </a:prstClr>
              </a:solidFill>
              <a:latin typeface="Red Hat Text" panose="02010503040201060303" pitchFamily="2" charset="77"/>
            </a:endParaRP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4168357180"/>
              </p:ext>
            </p:extLst>
          </p:nvPr>
        </p:nvGraphicFramePr>
        <p:xfrm>
          <a:off x="5925501" y="2417815"/>
          <a:ext cx="2851643" cy="2301533"/>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251753">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976264">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a:solidFill>
                            <a:schemeClr val="dk1"/>
                          </a:solidFill>
                          <a:latin typeface="Red Hat Text" panose="02010503040201060303" pitchFamily="2" charset="77"/>
                          <a:ea typeface="+mn-ea"/>
                          <a:cs typeface="Arial"/>
                        </a:rPr>
                        <a:t>Alltid avpass avstand til forankjørende og ha oppmerksomhet på trafikkflyt.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a:solidFill>
                            <a:schemeClr val="dk1"/>
                          </a:solidFill>
                          <a:latin typeface="Red Hat Text" panose="02010503040201060303" pitchFamily="2" charset="77"/>
                          <a:ea typeface="+mn-ea"/>
                          <a:cs typeface="Arial"/>
                        </a:rPr>
                        <a:t>Vær obs på sittestilling i bilen. Sitt mest mulig rett og bak i settet, fest sikkerhetsbeltet godt inntil og riktig på kroppen.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a:solidFill>
                            <a:schemeClr val="dk1"/>
                          </a:solidFill>
                          <a:latin typeface="Red Hat Text" panose="02010503040201060303" pitchFamily="2" charset="77"/>
                          <a:ea typeface="+mn-ea"/>
                          <a:cs typeface="Arial"/>
                        </a:rPr>
                        <a:t>Merker man at man blir trøtt og uoppmerksom under kjøring, stopp og ta pause. Gå ut og lufte deg eller ta en powernapp. </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nb-NO" sz="1000" b="0" i="0" kern="1200">
                          <a:solidFill>
                            <a:schemeClr val="dk1"/>
                          </a:solidFill>
                          <a:latin typeface="Red Hat Text"/>
                          <a:ea typeface="+mn-ea"/>
                          <a:cs typeface="Arial"/>
                        </a:rPr>
                        <a:t>Er man syk, trøtt eller på annen måte føler seg uopplagt bør man ikke være fører av bil.</a:t>
                      </a:r>
                    </a:p>
                  </a:txBody>
                  <a:tcPr marL="68580" marR="68580" marT="34290" marB="34290"/>
                </a:tc>
                <a:extLst>
                  <a:ext uri="{0D108BD9-81ED-4DB2-BD59-A6C34878D82A}">
                    <a16:rowId xmlns:a16="http://schemas.microsoft.com/office/drawing/2014/main" val="1636191610"/>
                  </a:ext>
                </a:extLst>
              </a:tr>
            </a:tbl>
          </a:graphicData>
        </a:graphic>
      </p:graphicFrame>
      <p:pic>
        <p:nvPicPr>
          <p:cNvPr id="14" name="Bilde 13">
            <a:extLst>
              <a:ext uri="{FF2B5EF4-FFF2-40B4-BE49-F238E27FC236}">
                <a16:creationId xmlns:a16="http://schemas.microsoft.com/office/drawing/2014/main" id="{E0F7402B-692E-F36C-9951-350595D28923}"/>
              </a:ext>
            </a:extLst>
          </p:cNvPr>
          <p:cNvPicPr>
            <a:picLocks noChangeAspect="1"/>
          </p:cNvPicPr>
          <p:nvPr/>
        </p:nvPicPr>
        <p:blipFill>
          <a:blip r:embed="rId2"/>
          <a:stretch>
            <a:fillRect/>
          </a:stretch>
        </p:blipFill>
        <p:spPr>
          <a:xfrm>
            <a:off x="5925501" y="646850"/>
            <a:ext cx="2851643" cy="1700450"/>
          </a:xfrm>
          <a:prstGeom prst="rect">
            <a:avLst/>
          </a:prstGeom>
        </p:spPr>
      </p:pic>
    </p:spTree>
    <p:extLst>
      <p:ext uri="{BB962C8B-B14F-4D97-AF65-F5344CB8AC3E}">
        <p14:creationId xmlns:p14="http://schemas.microsoft.com/office/powerpoint/2010/main" val="274677664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SharedWithUsers xmlns="6d4a5315-78c6-4c96-bb32-0e29fe55ad16">
      <UserInfo>
        <DisplayName>Kjetil Utrimark</DisplayName>
        <AccountId>79</AccountId>
        <AccountType/>
      </UserInfo>
    </SharedWithUsers>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Dokumenteier xmlns="6d4a5315-78c6-4c96-bb32-0e29fe55ad16">
      <UserInfo>
        <DisplayName>Reidulf Ekera</DisplayName>
        <AccountId>75</AccountId>
        <AccountType/>
      </UserInfo>
    </Dokumenteier>
    <Dokumenttype xmlns="6d4a5315-78c6-4c96-bb32-0e29fe55ad16">Læringsark</Dokumenttype>
    <Ekstern xmlns="6d4a5315-78c6-4c96-bb32-0e29fe55ad16">false</Ekstern>
    <MediaLengthInSeconds xmlns="b4509093-701c-4f4a-83cb-59d1966a0a3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30" ma:contentTypeDescription="Opprett et nytt dokument." ma:contentTypeScope="" ma:versionID="742d7a2f0a60b5bc2ee6ece6d0ccee6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2de179803b4435b5cee159db99ad3847"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element ref="ns3:MediaServiceObjectDetectorVersion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5B5B1BAC-5AF3-426D-AD74-361DCA4992AF}">
  <ds:schemaRefs>
    <ds:schemaRef ds:uri="a8f0b6f9-2b67-4617-a70c-e96b3cb34168"/>
    <ds:schemaRef ds:uri="bd6ed28d-af38-44fd-b7e0-25d28c6ead1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6FD2089-C0EA-4E19-9CB1-E7C362268F2B}"/>
</file>

<file path=docProps/app.xml><?xml version="1.0" encoding="utf-8"?>
<Properties xmlns="http://schemas.openxmlformats.org/officeDocument/2006/extended-properties" xmlns:vt="http://schemas.openxmlformats.org/officeDocument/2006/docPropsVTypes">
  <Template>Presentasjonsmal Eidsiva Energi AS</Template>
  <Application>Microsoft Office PowerPoint</Application>
  <PresentationFormat>On-screen Show (16:9)</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revision>1</cp:revision>
  <dcterms:created xsi:type="dcterms:W3CDTF">2017-08-30T13:22:09Z</dcterms:created>
  <dcterms:modified xsi:type="dcterms:W3CDTF">2023-12-15T12:43:30Z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