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6"/>
  </p:notesMasterIdLst>
  <p:sldIdLst>
    <p:sldId id="265" r:id="rId5"/>
  </p:sldIdLst>
  <p:sldSz cx="9144000" cy="5143500" type="screen16x9"/>
  <p:notesSz cx="6858000" cy="9144000"/>
  <p:defaultTextStyle>
    <a:defPPr>
      <a:defRPr lang="nb-NO"/>
    </a:defPPr>
    <a:lvl1pPr marL="0" algn="l" defTabSz="685766" rtl="0" eaLnBrk="1" latinLnBrk="0" hangingPunct="1">
      <a:defRPr sz="1400" kern="1200">
        <a:solidFill>
          <a:schemeClr val="tx1"/>
        </a:solidFill>
        <a:latin typeface="+mn-lt"/>
        <a:ea typeface="+mn-ea"/>
        <a:cs typeface="+mn-cs"/>
      </a:defRPr>
    </a:lvl1pPr>
    <a:lvl2pPr marL="342883"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1" algn="l" defTabSz="685766" rtl="0" eaLnBrk="1" latinLnBrk="0" hangingPunct="1">
      <a:defRPr sz="1400" kern="1200">
        <a:solidFill>
          <a:schemeClr val="tx1"/>
        </a:solidFill>
        <a:latin typeface="+mn-lt"/>
        <a:ea typeface="+mn-ea"/>
        <a:cs typeface="+mn-cs"/>
      </a:defRPr>
    </a:lvl5pPr>
    <a:lvl6pPr marL="1714414"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3" algn="l" defTabSz="685766"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na Warhuus" initials="NW" lastIdx="2" clrIdx="0">
    <p:extLst>
      <p:ext uri="{19B8F6BF-5375-455C-9EA6-DF929625EA0E}">
        <p15:presenceInfo xmlns:p15="http://schemas.microsoft.com/office/powerpoint/2012/main" userId="S::a25268@hafslund.no::1b436bdc-2fa3-4c1a-a5b8-ef43a48e3b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95BC"/>
    <a:srgbClr val="203873"/>
    <a:srgbClr val="173F8A"/>
    <a:srgbClr val="203A73"/>
    <a:srgbClr val="E5E0DC"/>
    <a:srgbClr val="F4F3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D44B12-14FF-4518-820C-BB7799F40406}" v="2" dt="2023-12-15T11:45:47.769"/>
    <p1510:client id="{7BFE9E21-A9A9-4BBC-AD4C-183E17071F9A}" v="28" dt="2023-12-15T12:43:16.449"/>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idulf Ekera" userId="f4927be7-e749-48e9-8ea8-3ef03d59aa3f" providerId="ADAL" clId="{E24694DE-2700-4D2A-839B-5D6A1F5F076E}"/>
    <pc:docChg chg="custSel modSld">
      <pc:chgData name="Reidulf Ekera" userId="f4927be7-e749-48e9-8ea8-3ef03d59aa3f" providerId="ADAL" clId="{E24694DE-2700-4D2A-839B-5D6A1F5F076E}" dt="2023-11-14T11:37:43.992" v="5431" actId="20577"/>
      <pc:docMkLst>
        <pc:docMk/>
      </pc:docMkLst>
      <pc:sldChg chg="addSp delSp modSp mod">
        <pc:chgData name="Reidulf Ekera" userId="f4927be7-e749-48e9-8ea8-3ef03d59aa3f" providerId="ADAL" clId="{E24694DE-2700-4D2A-839B-5D6A1F5F076E}" dt="2023-11-14T11:37:43.992" v="5431" actId="20577"/>
        <pc:sldMkLst>
          <pc:docMk/>
          <pc:sldMk cId="3191417455" sldId="264"/>
        </pc:sldMkLst>
        <pc:spChg chg="mod">
          <ac:chgData name="Reidulf Ekera" userId="f4927be7-e749-48e9-8ea8-3ef03d59aa3f" providerId="ADAL" clId="{E24694DE-2700-4D2A-839B-5D6A1F5F076E}" dt="2023-11-14T11:20:47.444" v="5372" actId="1076"/>
          <ac:spMkLst>
            <pc:docMk/>
            <pc:sldMk cId="3191417455" sldId="264"/>
            <ac:spMk id="2" creationId="{093B2461-9510-46B3-8D5C-42F0E31EF96B}"/>
          </ac:spMkLst>
        </pc:spChg>
        <pc:spChg chg="del">
          <ac:chgData name="Reidulf Ekera" userId="f4927be7-e749-48e9-8ea8-3ef03d59aa3f" providerId="ADAL" clId="{E24694DE-2700-4D2A-839B-5D6A1F5F076E}" dt="2023-11-14T10:53:42.967" v="4224" actId="931"/>
          <ac:spMkLst>
            <pc:docMk/>
            <pc:sldMk cId="3191417455" sldId="264"/>
            <ac:spMk id="5" creationId="{357D348D-9334-48EE-A371-4335E1C96C8E}"/>
          </ac:spMkLst>
        </pc:spChg>
        <pc:spChg chg="mod">
          <ac:chgData name="Reidulf Ekera" userId="f4927be7-e749-48e9-8ea8-3ef03d59aa3f" providerId="ADAL" clId="{E24694DE-2700-4D2A-839B-5D6A1F5F076E}" dt="2023-11-14T11:17:11.744" v="5331" actId="20577"/>
          <ac:spMkLst>
            <pc:docMk/>
            <pc:sldMk cId="3191417455" sldId="264"/>
            <ac:spMk id="7" creationId="{390954B9-808C-1649-AA9B-AD05571CDE77}"/>
          </ac:spMkLst>
        </pc:spChg>
        <pc:spChg chg="add mod">
          <ac:chgData name="Reidulf Ekera" userId="f4927be7-e749-48e9-8ea8-3ef03d59aa3f" providerId="ADAL" clId="{E24694DE-2700-4D2A-839B-5D6A1F5F076E}" dt="2023-11-14T10:56:36.200" v="4242" actId="14100"/>
          <ac:spMkLst>
            <pc:docMk/>
            <pc:sldMk cId="3191417455" sldId="264"/>
            <ac:spMk id="9" creationId="{40CA9E00-AE96-D15E-546E-F96AE3C57AE8}"/>
          </ac:spMkLst>
        </pc:spChg>
        <pc:graphicFrameChg chg="mod modGraphic">
          <ac:chgData name="Reidulf Ekera" userId="f4927be7-e749-48e9-8ea8-3ef03d59aa3f" providerId="ADAL" clId="{E24694DE-2700-4D2A-839B-5D6A1F5F076E}" dt="2023-11-14T11:20:52.454" v="5373" actId="1076"/>
          <ac:graphicFrameMkLst>
            <pc:docMk/>
            <pc:sldMk cId="3191417455" sldId="264"/>
            <ac:graphicFrameMk id="6" creationId="{7C9E829E-CD53-9147-A035-47F021DC1DF2}"/>
          </ac:graphicFrameMkLst>
        </pc:graphicFrameChg>
        <pc:graphicFrameChg chg="mod modGraphic">
          <ac:chgData name="Reidulf Ekera" userId="f4927be7-e749-48e9-8ea8-3ef03d59aa3f" providerId="ADAL" clId="{E24694DE-2700-4D2A-839B-5D6A1F5F076E}" dt="2023-11-14T11:37:43.992" v="5431" actId="20577"/>
          <ac:graphicFrameMkLst>
            <pc:docMk/>
            <pc:sldMk cId="3191417455" sldId="264"/>
            <ac:graphicFrameMk id="8" creationId="{9A7836F5-DA16-D742-81B8-273E5FA233B4}"/>
          </ac:graphicFrameMkLst>
        </pc:graphicFrameChg>
        <pc:picChg chg="add mod">
          <ac:chgData name="Reidulf Ekera" userId="f4927be7-e749-48e9-8ea8-3ef03d59aa3f" providerId="ADAL" clId="{E24694DE-2700-4D2A-839B-5D6A1F5F076E}" dt="2023-11-14T11:20:59.016" v="5374" actId="1076"/>
          <ac:picMkLst>
            <pc:docMk/>
            <pc:sldMk cId="3191417455" sldId="264"/>
            <ac:picMk id="4" creationId="{6FEE73D8-CB98-657A-8A9E-EA1123F915A5}"/>
          </ac:picMkLst>
        </pc:picChg>
      </pc:sldChg>
    </pc:docChg>
  </pc:docChgLst>
  <pc:docChgLst>
    <pc:chgData name="Reidulf Ekera" userId="S::reidulf.ekera@elvia.no::f4927be7-e749-48e9-8ea8-3ef03d59aa3f" providerId="AD" clId="Web-{E95CD968-8EBA-4314-B698-5F387385E1FE}"/>
    <pc:docChg chg="modSld">
      <pc:chgData name="Reidulf Ekera" userId="S::reidulf.ekera@elvia.no::f4927be7-e749-48e9-8ea8-3ef03d59aa3f" providerId="AD" clId="Web-{E95CD968-8EBA-4314-B698-5F387385E1FE}" dt="2023-12-07T12:45:39.516" v="312"/>
      <pc:docMkLst>
        <pc:docMk/>
      </pc:docMkLst>
      <pc:sldChg chg="modSp">
        <pc:chgData name="Reidulf Ekera" userId="S::reidulf.ekera@elvia.no::f4927be7-e749-48e9-8ea8-3ef03d59aa3f" providerId="AD" clId="Web-{E95CD968-8EBA-4314-B698-5F387385E1FE}" dt="2023-12-07T12:45:39.516" v="312"/>
        <pc:sldMkLst>
          <pc:docMk/>
          <pc:sldMk cId="2746776645" sldId="265"/>
        </pc:sldMkLst>
        <pc:graphicFrameChg chg="mod modGraphic">
          <ac:chgData name="Reidulf Ekera" userId="S::reidulf.ekera@elvia.no::f4927be7-e749-48e9-8ea8-3ef03d59aa3f" providerId="AD" clId="Web-{E95CD968-8EBA-4314-B698-5F387385E1FE}" dt="2023-12-07T12:45:39.516" v="312"/>
          <ac:graphicFrameMkLst>
            <pc:docMk/>
            <pc:sldMk cId="2746776645" sldId="265"/>
            <ac:graphicFrameMk id="6" creationId="{7C9E829E-CD53-9147-A035-47F021DC1DF2}"/>
          </ac:graphicFrameMkLst>
        </pc:graphicFrameChg>
        <pc:graphicFrameChg chg="mod modGraphic">
          <ac:chgData name="Reidulf Ekera" userId="S::reidulf.ekera@elvia.no::f4927be7-e749-48e9-8ea8-3ef03d59aa3f" providerId="AD" clId="Web-{E95CD968-8EBA-4314-B698-5F387385E1FE}" dt="2023-12-07T12:20:13.936" v="232"/>
          <ac:graphicFrameMkLst>
            <pc:docMk/>
            <pc:sldMk cId="2746776645" sldId="265"/>
            <ac:graphicFrameMk id="8" creationId="{9A7836F5-DA16-D742-81B8-273E5FA233B4}"/>
          </ac:graphicFrameMkLst>
        </pc:graphicFrameChg>
      </pc:sldChg>
    </pc:docChg>
  </pc:docChgLst>
  <pc:docChgLst>
    <pc:chgData name="Kjetil Utrimark" userId="1279c3cc-6e74-4314-a4cd-7d733113e553" providerId="ADAL" clId="{7BFE9E21-A9A9-4BBC-AD4C-183E17071F9A}"/>
    <pc:docChg chg="modSld">
      <pc:chgData name="Kjetil Utrimark" userId="1279c3cc-6e74-4314-a4cd-7d733113e553" providerId="ADAL" clId="{7BFE9E21-A9A9-4BBC-AD4C-183E17071F9A}" dt="2023-12-15T12:43:16.449" v="27" actId="20577"/>
      <pc:docMkLst>
        <pc:docMk/>
      </pc:docMkLst>
      <pc:sldChg chg="modSp mod">
        <pc:chgData name="Kjetil Utrimark" userId="1279c3cc-6e74-4314-a4cd-7d733113e553" providerId="ADAL" clId="{7BFE9E21-A9A9-4BBC-AD4C-183E17071F9A}" dt="2023-12-15T12:43:16.449" v="27" actId="20577"/>
        <pc:sldMkLst>
          <pc:docMk/>
          <pc:sldMk cId="2746776645" sldId="265"/>
        </pc:sldMkLst>
        <pc:graphicFrameChg chg="modGraphic">
          <ac:chgData name="Kjetil Utrimark" userId="1279c3cc-6e74-4314-a4cd-7d733113e553" providerId="ADAL" clId="{7BFE9E21-A9A9-4BBC-AD4C-183E17071F9A}" dt="2023-12-15T12:43:16.449" v="27" actId="20577"/>
          <ac:graphicFrameMkLst>
            <pc:docMk/>
            <pc:sldMk cId="2746776645" sldId="265"/>
            <ac:graphicFrameMk id="6" creationId="{7C9E829E-CD53-9147-A035-47F021DC1DF2}"/>
          </ac:graphicFrameMkLst>
        </pc:graphicFrameChg>
      </pc:sldChg>
    </pc:docChg>
  </pc:docChgLst>
  <pc:docChgLst>
    <pc:chgData name="Reidulf Ekera" userId="S::reidulf.ekera@elvia.no::f4927be7-e749-48e9-8ea8-3ef03d59aa3f" providerId="AD" clId="Web-{1B11E075-F95B-4A9F-92E1-E52A26FFD576}"/>
    <pc:docChg chg="modSld">
      <pc:chgData name="Reidulf Ekera" userId="S::reidulf.ekera@elvia.no::f4927be7-e749-48e9-8ea8-3ef03d59aa3f" providerId="AD" clId="Web-{1B11E075-F95B-4A9F-92E1-E52A26FFD576}" dt="2023-12-07T11:49:06.418" v="149"/>
      <pc:docMkLst>
        <pc:docMk/>
      </pc:docMkLst>
      <pc:sldChg chg="modSp">
        <pc:chgData name="Reidulf Ekera" userId="S::reidulf.ekera@elvia.no::f4927be7-e749-48e9-8ea8-3ef03d59aa3f" providerId="AD" clId="Web-{1B11E075-F95B-4A9F-92E1-E52A26FFD576}" dt="2023-12-07T11:49:06.418" v="149"/>
        <pc:sldMkLst>
          <pc:docMk/>
          <pc:sldMk cId="2746776645" sldId="265"/>
        </pc:sldMkLst>
        <pc:graphicFrameChg chg="mod modGraphic">
          <ac:chgData name="Reidulf Ekera" userId="S::reidulf.ekera@elvia.no::f4927be7-e749-48e9-8ea8-3ef03d59aa3f" providerId="AD" clId="Web-{1B11E075-F95B-4A9F-92E1-E52A26FFD576}" dt="2023-12-07T11:49:06.418" v="149"/>
          <ac:graphicFrameMkLst>
            <pc:docMk/>
            <pc:sldMk cId="2746776645" sldId="265"/>
            <ac:graphicFrameMk id="6" creationId="{7C9E829E-CD53-9147-A035-47F021DC1DF2}"/>
          </ac:graphicFrameMkLst>
        </pc:graphicFrameChg>
      </pc:sldChg>
    </pc:docChg>
  </pc:docChgLst>
  <pc:docChgLst>
    <pc:chgData name="Reidulf Ekera" userId="S::reidulf.ekera@elvia.no::f4927be7-e749-48e9-8ea8-3ef03d59aa3f" providerId="AD" clId="Web-{F85B3B18-57A7-416B-B8EE-CDD373C75C96}"/>
    <pc:docChg chg="modSld">
      <pc:chgData name="Reidulf Ekera" userId="S::reidulf.ekera@elvia.no::f4927be7-e749-48e9-8ea8-3ef03d59aa3f" providerId="AD" clId="Web-{F85B3B18-57A7-416B-B8EE-CDD373C75C96}" dt="2023-11-24T09:33:03.607" v="215"/>
      <pc:docMkLst>
        <pc:docMk/>
      </pc:docMkLst>
      <pc:sldChg chg="modSp">
        <pc:chgData name="Reidulf Ekera" userId="S::reidulf.ekera@elvia.no::f4927be7-e749-48e9-8ea8-3ef03d59aa3f" providerId="AD" clId="Web-{F85B3B18-57A7-416B-B8EE-CDD373C75C96}" dt="2023-11-24T09:33:03.607" v="215"/>
        <pc:sldMkLst>
          <pc:docMk/>
          <pc:sldMk cId="2746776645" sldId="265"/>
        </pc:sldMkLst>
        <pc:graphicFrameChg chg="mod modGraphic">
          <ac:chgData name="Reidulf Ekera" userId="S::reidulf.ekera@elvia.no::f4927be7-e749-48e9-8ea8-3ef03d59aa3f" providerId="AD" clId="Web-{F85B3B18-57A7-416B-B8EE-CDD373C75C96}" dt="2023-11-24T09:33:03.607" v="215"/>
          <ac:graphicFrameMkLst>
            <pc:docMk/>
            <pc:sldMk cId="2746776645" sldId="265"/>
            <ac:graphicFrameMk id="6" creationId="{7C9E829E-CD53-9147-A035-47F021DC1DF2}"/>
          </ac:graphicFrameMkLst>
        </pc:graphicFrameChg>
      </pc:sldChg>
    </pc:docChg>
  </pc:docChgLst>
  <pc:docChgLst>
    <pc:chgData name="Reidulf Ekera" userId="f4927be7-e749-48e9-8ea8-3ef03d59aa3f" providerId="ADAL" clId="{4DD44B12-14FF-4518-820C-BB7799F40406}"/>
    <pc:docChg chg="modSld">
      <pc:chgData name="Reidulf Ekera" userId="f4927be7-e749-48e9-8ea8-3ef03d59aa3f" providerId="ADAL" clId="{4DD44B12-14FF-4518-820C-BB7799F40406}" dt="2023-12-15T11:50:16.832" v="73" actId="14100"/>
      <pc:docMkLst>
        <pc:docMk/>
      </pc:docMkLst>
      <pc:sldChg chg="modSp mod">
        <pc:chgData name="Reidulf Ekera" userId="f4927be7-e749-48e9-8ea8-3ef03d59aa3f" providerId="ADAL" clId="{4DD44B12-14FF-4518-820C-BB7799F40406}" dt="2023-12-15T11:50:16.832" v="73" actId="14100"/>
        <pc:sldMkLst>
          <pc:docMk/>
          <pc:sldMk cId="2746776645" sldId="265"/>
        </pc:sldMkLst>
        <pc:graphicFrameChg chg="mod modGraphic">
          <ac:chgData name="Reidulf Ekera" userId="f4927be7-e749-48e9-8ea8-3ef03d59aa3f" providerId="ADAL" clId="{4DD44B12-14FF-4518-820C-BB7799F40406}" dt="2023-12-15T11:47:57.062" v="72" actId="20577"/>
          <ac:graphicFrameMkLst>
            <pc:docMk/>
            <pc:sldMk cId="2746776645" sldId="265"/>
            <ac:graphicFrameMk id="6" creationId="{7C9E829E-CD53-9147-A035-47F021DC1DF2}"/>
          </ac:graphicFrameMkLst>
        </pc:graphicFrameChg>
        <pc:graphicFrameChg chg="modGraphic">
          <ac:chgData name="Reidulf Ekera" userId="f4927be7-e749-48e9-8ea8-3ef03d59aa3f" providerId="ADAL" clId="{4DD44B12-14FF-4518-820C-BB7799F40406}" dt="2023-12-15T11:50:16.832" v="73" actId="14100"/>
          <ac:graphicFrameMkLst>
            <pc:docMk/>
            <pc:sldMk cId="2746776645" sldId="265"/>
            <ac:graphicFrameMk id="8" creationId="{9A7836F5-DA16-D742-81B8-273E5FA233B4}"/>
          </ac:graphicFrameMkLst>
        </pc:graphicFrameChg>
      </pc:sldChg>
    </pc:docChg>
  </pc:docChgLst>
  <pc:docChgLst>
    <pc:chgData name="Reidulf Ekera" userId="S::reidulf.ekera@elvia.no::f4927be7-e749-48e9-8ea8-3ef03d59aa3f" providerId="AD" clId="Web-{31B94A11-48E1-4EE9-85AC-57639884AA8A}"/>
    <pc:docChg chg="modSld">
      <pc:chgData name="Reidulf Ekera" userId="S::reidulf.ekera@elvia.no::f4927be7-e749-48e9-8ea8-3ef03d59aa3f" providerId="AD" clId="Web-{31B94A11-48E1-4EE9-85AC-57639884AA8A}" dt="2023-12-08T11:38:40.276" v="29"/>
      <pc:docMkLst>
        <pc:docMk/>
      </pc:docMkLst>
      <pc:sldChg chg="modSp">
        <pc:chgData name="Reidulf Ekera" userId="S::reidulf.ekera@elvia.no::f4927be7-e749-48e9-8ea8-3ef03d59aa3f" providerId="AD" clId="Web-{31B94A11-48E1-4EE9-85AC-57639884AA8A}" dt="2023-12-08T11:38:40.276" v="29"/>
        <pc:sldMkLst>
          <pc:docMk/>
          <pc:sldMk cId="2746776645" sldId="265"/>
        </pc:sldMkLst>
        <pc:graphicFrameChg chg="mod modGraphic">
          <ac:chgData name="Reidulf Ekera" userId="S::reidulf.ekera@elvia.no::f4927be7-e749-48e9-8ea8-3ef03d59aa3f" providerId="AD" clId="Web-{31B94A11-48E1-4EE9-85AC-57639884AA8A}" dt="2023-12-08T11:38:40.276" v="29"/>
          <ac:graphicFrameMkLst>
            <pc:docMk/>
            <pc:sldMk cId="2746776645" sldId="265"/>
            <ac:graphicFrameMk id="6" creationId="{7C9E829E-CD53-9147-A035-47F021DC1DF2}"/>
          </ac:graphicFrameMkLst>
        </pc:graphicFrameChg>
      </pc:sldChg>
    </pc:docChg>
  </pc:docChgLst>
  <pc:docChgLst>
    <pc:chgData name="Kjetil Utrimark" userId="1279c3cc-6e74-4314-a4cd-7d733113e553" providerId="ADAL" clId="{FB12465D-DA84-41C3-BBBD-96E80E200EC5}"/>
    <pc:docChg chg="undo custSel addSld delSld modSld sldOrd">
      <pc:chgData name="Kjetil Utrimark" userId="1279c3cc-6e74-4314-a4cd-7d733113e553" providerId="ADAL" clId="{FB12465D-DA84-41C3-BBBD-96E80E200EC5}" dt="2023-11-15T08:32:55.052" v="999" actId="14100"/>
      <pc:docMkLst>
        <pc:docMk/>
      </pc:docMkLst>
      <pc:sldChg chg="del">
        <pc:chgData name="Kjetil Utrimark" userId="1279c3cc-6e74-4314-a4cd-7d733113e553" providerId="ADAL" clId="{FB12465D-DA84-41C3-BBBD-96E80E200EC5}" dt="2023-11-15T08:29:01.042" v="985" actId="47"/>
        <pc:sldMkLst>
          <pc:docMk/>
          <pc:sldMk cId="3191417455" sldId="264"/>
        </pc:sldMkLst>
      </pc:sldChg>
      <pc:sldChg chg="addSp delSp modSp add mod ord">
        <pc:chgData name="Kjetil Utrimark" userId="1279c3cc-6e74-4314-a4cd-7d733113e553" providerId="ADAL" clId="{FB12465D-DA84-41C3-BBBD-96E80E200EC5}" dt="2023-11-15T08:32:55.052" v="999" actId="14100"/>
        <pc:sldMkLst>
          <pc:docMk/>
          <pc:sldMk cId="2746776645" sldId="265"/>
        </pc:sldMkLst>
        <pc:spChg chg="mod">
          <ac:chgData name="Kjetil Utrimark" userId="1279c3cc-6e74-4314-a4cd-7d733113e553" providerId="ADAL" clId="{FB12465D-DA84-41C3-BBBD-96E80E200EC5}" dt="2023-11-15T08:32:55.052" v="999" actId="14100"/>
          <ac:spMkLst>
            <pc:docMk/>
            <pc:sldMk cId="2746776645" sldId="265"/>
            <ac:spMk id="2" creationId="{093B2461-9510-46B3-8D5C-42F0E31EF96B}"/>
          </ac:spMkLst>
        </pc:spChg>
        <pc:spChg chg="add del mod">
          <ac:chgData name="Kjetil Utrimark" userId="1279c3cc-6e74-4314-a4cd-7d733113e553" providerId="ADAL" clId="{FB12465D-DA84-41C3-BBBD-96E80E200EC5}" dt="2023-11-15T08:29:04.346" v="986" actId="478"/>
          <ac:spMkLst>
            <pc:docMk/>
            <pc:sldMk cId="2746776645" sldId="265"/>
            <ac:spMk id="3" creationId="{9391BD08-342C-0A4D-4882-1B7A0DD48BD4}"/>
          </ac:spMkLst>
        </pc:spChg>
        <pc:spChg chg="del mod">
          <ac:chgData name="Kjetil Utrimark" userId="1279c3cc-6e74-4314-a4cd-7d733113e553" providerId="ADAL" clId="{FB12465D-DA84-41C3-BBBD-96E80E200EC5}" dt="2023-11-15T07:42:08.413" v="312" actId="478"/>
          <ac:spMkLst>
            <pc:docMk/>
            <pc:sldMk cId="2746776645" sldId="265"/>
            <ac:spMk id="9" creationId="{40CA9E00-AE96-D15E-546E-F96AE3C57AE8}"/>
          </ac:spMkLst>
        </pc:spChg>
        <pc:spChg chg="add del mod">
          <ac:chgData name="Kjetil Utrimark" userId="1279c3cc-6e74-4314-a4cd-7d733113e553" providerId="ADAL" clId="{FB12465D-DA84-41C3-BBBD-96E80E200EC5}" dt="2023-11-15T07:42:20.484" v="316" actId="478"/>
          <ac:spMkLst>
            <pc:docMk/>
            <pc:sldMk cId="2746776645" sldId="265"/>
            <ac:spMk id="10" creationId="{1BE123BA-C96D-F7BA-20AC-3695E89DE24B}"/>
          </ac:spMkLst>
        </pc:spChg>
        <pc:graphicFrameChg chg="mod modGraphic">
          <ac:chgData name="Kjetil Utrimark" userId="1279c3cc-6e74-4314-a4cd-7d733113e553" providerId="ADAL" clId="{FB12465D-DA84-41C3-BBBD-96E80E200EC5}" dt="2023-11-15T08:32:35.196" v="994" actId="14100"/>
          <ac:graphicFrameMkLst>
            <pc:docMk/>
            <pc:sldMk cId="2746776645" sldId="265"/>
            <ac:graphicFrameMk id="6" creationId="{7C9E829E-CD53-9147-A035-47F021DC1DF2}"/>
          </ac:graphicFrameMkLst>
        </pc:graphicFrameChg>
        <pc:graphicFrameChg chg="mod modGraphic">
          <ac:chgData name="Kjetil Utrimark" userId="1279c3cc-6e74-4314-a4cd-7d733113e553" providerId="ADAL" clId="{FB12465D-DA84-41C3-BBBD-96E80E200EC5}" dt="2023-11-15T08:32:39.662" v="995" actId="14100"/>
          <ac:graphicFrameMkLst>
            <pc:docMk/>
            <pc:sldMk cId="2746776645" sldId="265"/>
            <ac:graphicFrameMk id="8" creationId="{9A7836F5-DA16-D742-81B8-273E5FA233B4}"/>
          </ac:graphicFrameMkLst>
        </pc:graphicFrameChg>
        <pc:picChg chg="del">
          <ac:chgData name="Kjetil Utrimark" userId="1279c3cc-6e74-4314-a4cd-7d733113e553" providerId="ADAL" clId="{FB12465D-DA84-41C3-BBBD-96E80E200EC5}" dt="2023-11-15T07:42:04.775" v="311" actId="478"/>
          <ac:picMkLst>
            <pc:docMk/>
            <pc:sldMk cId="2746776645" sldId="265"/>
            <ac:picMk id="4" creationId="{6FEE73D8-CB98-657A-8A9E-EA1123F915A5}"/>
          </ac:picMkLst>
        </pc:picChg>
        <pc:picChg chg="add del mod ord modCrop">
          <ac:chgData name="Kjetil Utrimark" userId="1279c3cc-6e74-4314-a4cd-7d733113e553" providerId="ADAL" clId="{FB12465D-DA84-41C3-BBBD-96E80E200EC5}" dt="2023-11-15T07:42:14.162" v="314" actId="22"/>
          <ac:picMkLst>
            <pc:docMk/>
            <pc:sldMk cId="2746776645" sldId="265"/>
            <ac:picMk id="12" creationId="{BB5B623C-AAC7-AB3B-9CAD-8C866654CDA7}"/>
          </ac:picMkLst>
        </pc:picChg>
        <pc:picChg chg="add mod">
          <ac:chgData name="Kjetil Utrimark" userId="1279c3cc-6e74-4314-a4cd-7d733113e553" providerId="ADAL" clId="{FB12465D-DA84-41C3-BBBD-96E80E200EC5}" dt="2023-11-15T08:32:46.990" v="997" actId="14100"/>
          <ac:picMkLst>
            <pc:docMk/>
            <pc:sldMk cId="2746776645" sldId="265"/>
            <ac:picMk id="14" creationId="{E0F7402B-692E-F36C-9951-350595D28923}"/>
          </ac:picMkLst>
        </pc:picChg>
      </pc:sldChg>
    </pc:docChg>
  </pc:docChgLst>
  <pc:docChgLst>
    <pc:chgData name="Reidulf Ekera" userId="S::reidulf.ekera@elvia.no::f4927be7-e749-48e9-8ea8-3ef03d59aa3f" providerId="AD" clId="Web-{BFABBC0D-5C71-4773-8EC3-5B70D6EEE63D}"/>
    <pc:docChg chg="modSld">
      <pc:chgData name="Reidulf Ekera" userId="S::reidulf.ekera@elvia.no::f4927be7-e749-48e9-8ea8-3ef03d59aa3f" providerId="AD" clId="Web-{BFABBC0D-5C71-4773-8EC3-5B70D6EEE63D}" dt="2023-11-13T12:23:00.504" v="114"/>
      <pc:docMkLst>
        <pc:docMk/>
      </pc:docMkLst>
      <pc:sldChg chg="delSp modSp">
        <pc:chgData name="Reidulf Ekera" userId="S::reidulf.ekera@elvia.no::f4927be7-e749-48e9-8ea8-3ef03d59aa3f" providerId="AD" clId="Web-{BFABBC0D-5C71-4773-8EC3-5B70D6EEE63D}" dt="2023-11-13T12:23:00.504" v="114"/>
        <pc:sldMkLst>
          <pc:docMk/>
          <pc:sldMk cId="3191417455" sldId="264"/>
        </pc:sldMkLst>
        <pc:spChg chg="mod">
          <ac:chgData name="Reidulf Ekera" userId="S::reidulf.ekera@elvia.no::f4927be7-e749-48e9-8ea8-3ef03d59aa3f" providerId="AD" clId="Web-{BFABBC0D-5C71-4773-8EC3-5B70D6EEE63D}" dt="2023-11-13T12:21:23.157" v="6" actId="20577"/>
          <ac:spMkLst>
            <pc:docMk/>
            <pc:sldMk cId="3191417455" sldId="264"/>
            <ac:spMk id="7" creationId="{390954B9-808C-1649-AA9B-AD05571CDE77}"/>
          </ac:spMkLst>
        </pc:spChg>
        <pc:spChg chg="del mod">
          <ac:chgData name="Reidulf Ekera" userId="S::reidulf.ekera@elvia.no::f4927be7-e749-48e9-8ea8-3ef03d59aa3f" providerId="AD" clId="Web-{BFABBC0D-5C71-4773-8EC3-5B70D6EEE63D}" dt="2023-11-13T12:20:17.467" v="1"/>
          <ac:spMkLst>
            <pc:docMk/>
            <pc:sldMk cId="3191417455" sldId="264"/>
            <ac:spMk id="10" creationId="{1EE66BB0-00F8-4983-B16D-03B0EF5E8F5E}"/>
          </ac:spMkLst>
        </pc:spChg>
        <pc:graphicFrameChg chg="mod modGraphic">
          <ac:chgData name="Reidulf Ekera" userId="S::reidulf.ekera@elvia.no::f4927be7-e749-48e9-8ea8-3ef03d59aa3f" providerId="AD" clId="Web-{BFABBC0D-5C71-4773-8EC3-5B70D6EEE63D}" dt="2023-11-13T12:23:00.504" v="114"/>
          <ac:graphicFrameMkLst>
            <pc:docMk/>
            <pc:sldMk cId="3191417455" sldId="264"/>
            <ac:graphicFrameMk id="6" creationId="{7C9E829E-CD53-9147-A035-47F021DC1DF2}"/>
          </ac:graphicFrameMkLst>
        </pc:graphicFrameChg>
        <pc:picChg chg="del">
          <ac:chgData name="Reidulf Ekera" userId="S::reidulf.ekera@elvia.no::f4927be7-e749-48e9-8ea8-3ef03d59aa3f" providerId="AD" clId="Web-{BFABBC0D-5C71-4773-8EC3-5B70D6EEE63D}" dt="2023-11-13T12:20:24.390" v="2"/>
          <ac:picMkLst>
            <pc:docMk/>
            <pc:sldMk cId="3191417455" sldId="264"/>
            <ac:picMk id="4" creationId="{8AE66B0A-FD56-4417-A223-C2CE0365FFD1}"/>
          </ac:picMkLst>
        </pc:picChg>
      </pc:sldChg>
    </pc:docChg>
  </pc:docChgLst>
  <pc:docChgLst>
    <pc:chgData name="Reidulf Ekera" userId="S::reidulf.ekera@elvia.no::f4927be7-e749-48e9-8ea8-3ef03d59aa3f" providerId="AD" clId="Web-{D0813711-172C-4742-90D5-B5A7BB66184C}"/>
    <pc:docChg chg="modSld">
      <pc:chgData name="Reidulf Ekera" userId="S::reidulf.ekera@elvia.no::f4927be7-e749-48e9-8ea8-3ef03d59aa3f" providerId="AD" clId="Web-{D0813711-172C-4742-90D5-B5A7BB66184C}" dt="2023-12-08T07:56:47.599" v="105"/>
      <pc:docMkLst>
        <pc:docMk/>
      </pc:docMkLst>
      <pc:sldChg chg="modSp">
        <pc:chgData name="Reidulf Ekera" userId="S::reidulf.ekera@elvia.no::f4927be7-e749-48e9-8ea8-3ef03d59aa3f" providerId="AD" clId="Web-{D0813711-172C-4742-90D5-B5A7BB66184C}" dt="2023-12-08T07:56:47.599" v="105"/>
        <pc:sldMkLst>
          <pc:docMk/>
          <pc:sldMk cId="2746776645" sldId="265"/>
        </pc:sldMkLst>
        <pc:graphicFrameChg chg="mod modGraphic">
          <ac:chgData name="Reidulf Ekera" userId="S::reidulf.ekera@elvia.no::f4927be7-e749-48e9-8ea8-3ef03d59aa3f" providerId="AD" clId="Web-{D0813711-172C-4742-90D5-B5A7BB66184C}" dt="2023-12-08T07:56:47.599" v="105"/>
          <ac:graphicFrameMkLst>
            <pc:docMk/>
            <pc:sldMk cId="2746776645" sldId="265"/>
            <ac:graphicFrameMk id="6" creationId="{7C9E829E-CD53-9147-A035-47F021DC1DF2}"/>
          </ac:graphicFrameMkLst>
        </pc:graphicFrameChg>
      </pc:sldChg>
    </pc:docChg>
  </pc:docChgLst>
  <pc:docChgLst>
    <pc:chgData name="Reidulf Ekera" userId="S::reidulf.ekera@elvia.no::f4927be7-e749-48e9-8ea8-3ef03d59aa3f" providerId="AD" clId="Web-{96D6FD55-0C99-4140-8CCF-E08F4F590E65}"/>
    <pc:docChg chg="modSld">
      <pc:chgData name="Reidulf Ekera" userId="S::reidulf.ekera@elvia.no::f4927be7-e749-48e9-8ea8-3ef03d59aa3f" providerId="AD" clId="Web-{96D6FD55-0C99-4140-8CCF-E08F4F590E65}" dt="2023-12-08T07:51:36.090" v="254"/>
      <pc:docMkLst>
        <pc:docMk/>
      </pc:docMkLst>
      <pc:sldChg chg="modSp">
        <pc:chgData name="Reidulf Ekera" userId="S::reidulf.ekera@elvia.no::f4927be7-e749-48e9-8ea8-3ef03d59aa3f" providerId="AD" clId="Web-{96D6FD55-0C99-4140-8CCF-E08F4F590E65}" dt="2023-12-08T07:51:36.090" v="254"/>
        <pc:sldMkLst>
          <pc:docMk/>
          <pc:sldMk cId="2746776645" sldId="265"/>
        </pc:sldMkLst>
        <pc:graphicFrameChg chg="mod modGraphic">
          <ac:chgData name="Reidulf Ekera" userId="S::reidulf.ekera@elvia.no::f4927be7-e749-48e9-8ea8-3ef03d59aa3f" providerId="AD" clId="Web-{96D6FD55-0C99-4140-8CCF-E08F4F590E65}" dt="2023-12-08T07:51:36.090" v="254"/>
          <ac:graphicFrameMkLst>
            <pc:docMk/>
            <pc:sldMk cId="2746776645" sldId="265"/>
            <ac:graphicFrameMk id="6" creationId="{7C9E829E-CD53-9147-A035-47F021DC1DF2}"/>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ED0809-99B0-4680-BC1C-1265DC8D55E2}" type="datetimeFigureOut">
              <a:rPr lang="nb-NO" smtClean="0"/>
              <a:t>15.12.2023</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700980-28E4-4CDE-AAF6-84D7F3A9B333}" type="slidenum">
              <a:rPr lang="nb-NO" smtClean="0"/>
              <a:t>‹#›</a:t>
            </a:fld>
            <a:endParaRPr lang="nb-NO"/>
          </a:p>
        </p:txBody>
      </p:sp>
    </p:spTree>
    <p:extLst>
      <p:ext uri="{BB962C8B-B14F-4D97-AF65-F5344CB8AC3E}">
        <p14:creationId xmlns:p14="http://schemas.microsoft.com/office/powerpoint/2010/main" val="709444510"/>
      </p:ext>
    </p:extLst>
  </p:cSld>
  <p:clrMap bg1="lt1" tx1="dk1" bg2="lt2" tx2="dk2" accent1="accent1" accent2="accent2" accent3="accent3" accent4="accent4" accent5="accent5" accent6="accent6" hlink="hlink" folHlink="folHlink"/>
  <p:notesStyle>
    <a:lvl1pPr marL="0" algn="l" defTabSz="685766" rtl="0" eaLnBrk="1" latinLnBrk="0" hangingPunct="1">
      <a:defRPr sz="900" kern="1200">
        <a:solidFill>
          <a:schemeClr val="tx1"/>
        </a:solidFill>
        <a:latin typeface="+mn-lt"/>
        <a:ea typeface="+mn-ea"/>
        <a:cs typeface="+mn-cs"/>
      </a:defRPr>
    </a:lvl1pPr>
    <a:lvl2pPr marL="342883" algn="l" defTabSz="685766" rtl="0" eaLnBrk="1" latinLnBrk="0" hangingPunct="1">
      <a:defRPr sz="900" kern="1200">
        <a:solidFill>
          <a:schemeClr val="tx1"/>
        </a:solidFill>
        <a:latin typeface="+mn-lt"/>
        <a:ea typeface="+mn-ea"/>
        <a:cs typeface="+mn-cs"/>
      </a:defRPr>
    </a:lvl2pPr>
    <a:lvl3pPr marL="685766" algn="l" defTabSz="685766" rtl="0" eaLnBrk="1" latinLnBrk="0" hangingPunct="1">
      <a:defRPr sz="900" kern="1200">
        <a:solidFill>
          <a:schemeClr val="tx1"/>
        </a:solidFill>
        <a:latin typeface="+mn-lt"/>
        <a:ea typeface="+mn-ea"/>
        <a:cs typeface="+mn-cs"/>
      </a:defRPr>
    </a:lvl3pPr>
    <a:lvl4pPr marL="1028649" algn="l" defTabSz="685766" rtl="0" eaLnBrk="1" latinLnBrk="0" hangingPunct="1">
      <a:defRPr sz="900" kern="1200">
        <a:solidFill>
          <a:schemeClr val="tx1"/>
        </a:solidFill>
        <a:latin typeface="+mn-lt"/>
        <a:ea typeface="+mn-ea"/>
        <a:cs typeface="+mn-cs"/>
      </a:defRPr>
    </a:lvl4pPr>
    <a:lvl5pPr marL="1371531" algn="l" defTabSz="685766" rtl="0" eaLnBrk="1" latinLnBrk="0" hangingPunct="1">
      <a:defRPr sz="900" kern="1200">
        <a:solidFill>
          <a:schemeClr val="tx1"/>
        </a:solidFill>
        <a:latin typeface="+mn-lt"/>
        <a:ea typeface="+mn-ea"/>
        <a:cs typeface="+mn-cs"/>
      </a:defRPr>
    </a:lvl5pPr>
    <a:lvl6pPr marL="1714414" algn="l" defTabSz="685766" rtl="0" eaLnBrk="1" latinLnBrk="0" hangingPunct="1">
      <a:defRPr sz="900" kern="1200">
        <a:solidFill>
          <a:schemeClr val="tx1"/>
        </a:solidFill>
        <a:latin typeface="+mn-lt"/>
        <a:ea typeface="+mn-ea"/>
        <a:cs typeface="+mn-cs"/>
      </a:defRPr>
    </a:lvl6pPr>
    <a:lvl7pPr marL="2057297" algn="l" defTabSz="685766" rtl="0" eaLnBrk="1" latinLnBrk="0" hangingPunct="1">
      <a:defRPr sz="900" kern="1200">
        <a:solidFill>
          <a:schemeClr val="tx1"/>
        </a:solidFill>
        <a:latin typeface="+mn-lt"/>
        <a:ea typeface="+mn-ea"/>
        <a:cs typeface="+mn-cs"/>
      </a:defRPr>
    </a:lvl7pPr>
    <a:lvl8pPr marL="2400180" algn="l" defTabSz="685766" rtl="0" eaLnBrk="1" latinLnBrk="0" hangingPunct="1">
      <a:defRPr sz="900" kern="1200">
        <a:solidFill>
          <a:schemeClr val="tx1"/>
        </a:solidFill>
        <a:latin typeface="+mn-lt"/>
        <a:ea typeface="+mn-ea"/>
        <a:cs typeface="+mn-cs"/>
      </a:defRPr>
    </a:lvl8pPr>
    <a:lvl9pPr marL="2743063" algn="l" defTabSz="685766"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med bilde">
    <p:spTree>
      <p:nvGrpSpPr>
        <p:cNvPr id="1" name=""/>
        <p:cNvGrpSpPr/>
        <p:nvPr/>
      </p:nvGrpSpPr>
      <p:grpSpPr>
        <a:xfrm>
          <a:off x="0" y="0"/>
          <a:ext cx="0" cy="0"/>
          <a:chOff x="0" y="0"/>
          <a:chExt cx="0" cy="0"/>
        </a:xfrm>
      </p:grpSpPr>
      <p:sp>
        <p:nvSpPr>
          <p:cNvPr id="20" name="Plassholder for bilde 19">
            <a:extLst>
              <a:ext uri="{FF2B5EF4-FFF2-40B4-BE49-F238E27FC236}">
                <a16:creationId xmlns:a16="http://schemas.microsoft.com/office/drawing/2014/main" id="{262C4314-427D-4871-A86F-EF1BDE927798}"/>
              </a:ext>
            </a:extLst>
          </p:cNvPr>
          <p:cNvSpPr>
            <a:spLocks noGrp="1"/>
          </p:cNvSpPr>
          <p:nvPr>
            <p:ph type="pic" sz="quarter" idx="10"/>
          </p:nvPr>
        </p:nvSpPr>
        <p:spPr>
          <a:xfrm>
            <a:off x="-1289" y="0"/>
            <a:ext cx="9145289" cy="5144144"/>
          </a:xfrm>
          <a:custGeom>
            <a:avLst/>
            <a:gdLst>
              <a:gd name="connsiteX0" fmla="*/ 11955362 w 24385848"/>
              <a:gd name="connsiteY0" fmla="*/ 0 h 13717715"/>
              <a:gd name="connsiteX1" fmla="*/ 24385848 w 24385848"/>
              <a:gd name="connsiteY1" fmla="*/ 0 h 13717715"/>
              <a:gd name="connsiteX2" fmla="*/ 24385848 w 24385848"/>
              <a:gd name="connsiteY2" fmla="*/ 9755379 h 13717715"/>
              <a:gd name="connsiteX3" fmla="*/ 24382412 w 24385848"/>
              <a:gd name="connsiteY3" fmla="*/ 9755903 h 13717715"/>
              <a:gd name="connsiteX4" fmla="*/ 24382412 w 24385848"/>
              <a:gd name="connsiteY4" fmla="*/ 10054689 h 13717715"/>
              <a:gd name="connsiteX5" fmla="*/ 24163544 w 24385848"/>
              <a:gd name="connsiteY5" fmla="*/ 9949255 h 13717715"/>
              <a:gd name="connsiteX6" fmla="*/ 23042518 w 24385848"/>
              <a:gd name="connsiteY6" fmla="*/ 9722930 h 13717715"/>
              <a:gd name="connsiteX7" fmla="*/ 20162518 w 24385848"/>
              <a:gd name="connsiteY7" fmla="*/ 12602930 h 13717715"/>
              <a:gd name="connsiteX8" fmla="*/ 20291998 w 24385848"/>
              <a:gd name="connsiteY8" fmla="*/ 13459354 h 13717715"/>
              <a:gd name="connsiteX9" fmla="*/ 20386558 w 24385848"/>
              <a:gd name="connsiteY9" fmla="*/ 13717715 h 13717715"/>
              <a:gd name="connsiteX10" fmla="*/ 15208916 w 24385848"/>
              <a:gd name="connsiteY10" fmla="*/ 13717715 h 13717715"/>
              <a:gd name="connsiteX11" fmla="*/ 15208916 w 24385848"/>
              <a:gd name="connsiteY11" fmla="*/ 13716000 h 13717715"/>
              <a:gd name="connsiteX12" fmla="*/ 11957333 w 24385848"/>
              <a:gd name="connsiteY12" fmla="*/ 13716000 h 13717715"/>
              <a:gd name="connsiteX13" fmla="*/ 11837392 w 24385848"/>
              <a:gd name="connsiteY13" fmla="*/ 13507400 h 13717715"/>
              <a:gd name="connsiteX14" fmla="*/ 10153269 w 24385848"/>
              <a:gd name="connsiteY14" fmla="*/ 6856288 h 13717715"/>
              <a:gd name="connsiteX15" fmla="*/ 11837392 w 24385848"/>
              <a:gd name="connsiteY15" fmla="*/ 205173 h 13717715"/>
              <a:gd name="connsiteX16" fmla="*/ 0 w 24385848"/>
              <a:gd name="connsiteY16" fmla="*/ 0 h 13717715"/>
              <a:gd name="connsiteX17" fmla="*/ 11920344 w 24385848"/>
              <a:gd name="connsiteY17" fmla="*/ 0 h 13717715"/>
              <a:gd name="connsiteX18" fmla="*/ 11801388 w 24385848"/>
              <a:gd name="connsiteY18" fmla="*/ 206888 h 13717715"/>
              <a:gd name="connsiteX19" fmla="*/ 10117266 w 24385848"/>
              <a:gd name="connsiteY19" fmla="*/ 6858001 h 13717715"/>
              <a:gd name="connsiteX20" fmla="*/ 11801388 w 24385848"/>
              <a:gd name="connsiteY20" fmla="*/ 13509115 h 13717715"/>
              <a:gd name="connsiteX21" fmla="*/ 11921332 w 24385848"/>
              <a:gd name="connsiteY21" fmla="*/ 13717715 h 13717715"/>
              <a:gd name="connsiteX22" fmla="*/ 0 w 24385848"/>
              <a:gd name="connsiteY22"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385848" h="13717715">
                <a:moveTo>
                  <a:pt x="11955362" y="0"/>
                </a:moveTo>
                <a:lnTo>
                  <a:pt x="24385848" y="0"/>
                </a:lnTo>
                <a:lnTo>
                  <a:pt x="24385848" y="9755379"/>
                </a:lnTo>
                <a:lnTo>
                  <a:pt x="24382412" y="9755903"/>
                </a:lnTo>
                <a:lnTo>
                  <a:pt x="24382412" y="10054689"/>
                </a:lnTo>
                <a:lnTo>
                  <a:pt x="24163544" y="9949255"/>
                </a:lnTo>
                <a:cubicBezTo>
                  <a:pt x="23818986" y="9803519"/>
                  <a:pt x="23440162" y="9722930"/>
                  <a:pt x="23042518" y="9722930"/>
                </a:cubicBezTo>
                <a:cubicBezTo>
                  <a:pt x="21451938" y="9722930"/>
                  <a:pt x="20162518" y="11012350"/>
                  <a:pt x="20162518" y="12602930"/>
                </a:cubicBezTo>
                <a:cubicBezTo>
                  <a:pt x="20162518" y="12901164"/>
                  <a:pt x="20207850" y="13188810"/>
                  <a:pt x="20291998" y="13459354"/>
                </a:cubicBezTo>
                <a:lnTo>
                  <a:pt x="20386558" y="13717715"/>
                </a:lnTo>
                <a:lnTo>
                  <a:pt x="15208916" y="13717715"/>
                </a:lnTo>
                <a:lnTo>
                  <a:pt x="15208916" y="13716000"/>
                </a:lnTo>
                <a:lnTo>
                  <a:pt x="11957333" y="13716000"/>
                </a:lnTo>
                <a:lnTo>
                  <a:pt x="11837392" y="13507400"/>
                </a:lnTo>
                <a:cubicBezTo>
                  <a:pt x="10763350" y="11530269"/>
                  <a:pt x="10153269" y="9264523"/>
                  <a:pt x="10153269" y="6856288"/>
                </a:cubicBezTo>
                <a:cubicBezTo>
                  <a:pt x="10153269" y="4448054"/>
                  <a:pt x="10763350" y="2182305"/>
                  <a:pt x="11837392" y="205173"/>
                </a:cubicBezTo>
                <a:close/>
                <a:moveTo>
                  <a:pt x="0" y="0"/>
                </a:moveTo>
                <a:lnTo>
                  <a:pt x="11920344" y="0"/>
                </a:lnTo>
                <a:lnTo>
                  <a:pt x="11801388" y="206888"/>
                </a:lnTo>
                <a:cubicBezTo>
                  <a:pt x="10727346" y="2184020"/>
                  <a:pt x="10117266" y="4449765"/>
                  <a:pt x="10117266" y="6858001"/>
                </a:cubicBezTo>
                <a:cubicBezTo>
                  <a:pt x="10117266" y="9266238"/>
                  <a:pt x="10727346" y="11531984"/>
                  <a:pt x="11801388" y="13509115"/>
                </a:cubicBezTo>
                <a:lnTo>
                  <a:pt x="11921332" y="13717715"/>
                </a:lnTo>
                <a:lnTo>
                  <a:pt x="0" y="13717715"/>
                </a:lnTo>
                <a:close/>
              </a:path>
            </a:pathLst>
          </a:custGeom>
          <a:solidFill>
            <a:srgbClr val="262626"/>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9" name="Ellipse 8" hidden="1">
            <a:extLst>
              <a:ext uri="{FF2B5EF4-FFF2-40B4-BE49-F238E27FC236}">
                <a16:creationId xmlns:a16="http://schemas.microsoft.com/office/drawing/2014/main" id="{6A25AD65-3C3E-44CB-8F07-5121C4ACDD9D}"/>
              </a:ext>
            </a:extLst>
          </p:cNvPr>
          <p:cNvSpPr/>
          <p:nvPr userDrawn="1"/>
        </p:nvSpPr>
        <p:spPr>
          <a:xfrm>
            <a:off x="3807725" y="-2660850"/>
            <a:ext cx="10465881" cy="104652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0" name="Ellipse 9" hidden="1">
            <a:extLst>
              <a:ext uri="{FF2B5EF4-FFF2-40B4-BE49-F238E27FC236}">
                <a16:creationId xmlns:a16="http://schemas.microsoft.com/office/drawing/2014/main" id="{C0376A57-BB06-4817-8CEB-CF40CDCA3D25}"/>
              </a:ext>
            </a:extLst>
          </p:cNvPr>
          <p:cNvSpPr/>
          <p:nvPr userDrawn="1"/>
        </p:nvSpPr>
        <p:spPr>
          <a:xfrm>
            <a:off x="7561438" y="3645456"/>
            <a:ext cx="2160140" cy="2160000"/>
          </a:xfrm>
          <a:prstGeom prst="ellipse">
            <a:avLst/>
          </a:prstGeom>
          <a:solidFill>
            <a:srgbClr val="22D238">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174539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579698"/>
            <a:ext cx="3308129" cy="138500"/>
          </a:xfrm>
        </p:spPr>
        <p:txBody>
          <a:bodyPr anchor="b">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4" name="Plassholder for innhold 3"/>
          <p:cNvSpPr>
            <a:spLocks noGrp="1"/>
          </p:cNvSpPr>
          <p:nvPr>
            <p:ph sz="half" idx="2"/>
          </p:nvPr>
        </p:nvSpPr>
        <p:spPr>
          <a:xfrm>
            <a:off x="1053201"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928437" y="1579699"/>
            <a:ext cx="3308129" cy="135017"/>
          </a:xfrm>
        </p:spPr>
        <p:txBody>
          <a:bodyPr anchor="b">
            <a:no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6" name="Plassholder for innhold 5"/>
          <p:cNvSpPr>
            <a:spLocks noGrp="1"/>
          </p:cNvSpPr>
          <p:nvPr>
            <p:ph sz="quarter" idx="4"/>
          </p:nvPr>
        </p:nvSpPr>
        <p:spPr>
          <a:xfrm>
            <a:off x="4928437"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0E8C3072-A9EE-EE4D-8E62-5F1AFCC33BC9}" type="datetime1">
              <a:rPr lang="nb-NO" smtClean="0"/>
              <a:t>15.12.2023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230198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tel, tekst og tekstbobl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494AF27B-2750-AA41-BCA8-C1423F0F132E}" type="datetime1">
              <a:rPr lang="nb-NO" smtClean="0"/>
              <a:t>15.12.2023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8989" y="3333953"/>
            <a:ext cx="7177574" cy="1039472"/>
          </a:xfrm>
          <a:prstGeom prst="roundRect">
            <a:avLst>
              <a:gd name="adj" fmla="val 50000"/>
            </a:avLst>
          </a:prstGeom>
          <a:ln w="12700">
            <a:solidFill>
              <a:schemeClr val="accent1"/>
            </a:solidFill>
          </a:ln>
        </p:spPr>
        <p:txBody>
          <a:bodyPr lIns="432000" tIns="180000" rIns="432000" bIns="180000" anchor="ctr"/>
          <a:lstStyle>
            <a:lvl1pPr marL="0" indent="0" algn="ctr">
              <a:spcBef>
                <a:spcPts val="0"/>
              </a:spcBef>
              <a:buNone/>
              <a:defRPr/>
            </a:lvl1pPr>
          </a:lstStyle>
          <a:p>
            <a:pPr lvl="0"/>
            <a:endParaRPr lang="nb-NO"/>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65737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tel, tekst og 2x tekstbob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01C8B2D8-B731-1248-A241-ED0A6251A7D7}" type="datetime1">
              <a:rPr lang="nb-NO" smtClean="0"/>
              <a:t>15.12.2023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2" name="Plassholder for tekst 6">
            <a:extLst>
              <a:ext uri="{FF2B5EF4-FFF2-40B4-BE49-F238E27FC236}">
                <a16:creationId xmlns:a16="http://schemas.microsoft.com/office/drawing/2014/main" id="{085747B2-9A7D-4C67-A811-340B6601D547}"/>
              </a:ext>
            </a:extLst>
          </p:cNvPr>
          <p:cNvSpPr>
            <a:spLocks noGrp="1"/>
          </p:cNvSpPr>
          <p:nvPr>
            <p:ph type="body" sz="quarter" idx="16"/>
          </p:nvPr>
        </p:nvSpPr>
        <p:spPr>
          <a:xfrm>
            <a:off x="4928437" y="3240405"/>
            <a:ext cx="3308126"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Tree>
    <p:extLst>
      <p:ext uri="{BB962C8B-B14F-4D97-AF65-F5344CB8AC3E}">
        <p14:creationId xmlns:p14="http://schemas.microsoft.com/office/powerpoint/2010/main" val="1547811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154D0C61-2BB3-8043-BC4D-B763C6742CF6}" type="datetime1">
              <a:rPr lang="nb-NO" smtClean="0"/>
              <a:t>15.12.2023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9048B61-1613-4160-9D34-FE56E2B8DF84}"/>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F569EB90-FAA0-40C4-919F-95559586A8BE}"/>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A27D3311-225A-4F30-BB76-0E4B20FD86DF}"/>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11713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ort innhold">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718336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55257614-9EAA-F545-81CB-C4D62CEA0F57}" type="datetime1">
              <a:rPr lang="nb-NO" smtClean="0"/>
              <a:t>15.12.2023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718336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718336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62500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 innholdsdeler med bildetekst">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848231"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20FB5FAF-3A77-554E-8BF2-8E881ECAF5D7}" type="datetime1">
              <a:rPr lang="nb-NO" smtClean="0"/>
              <a:t>15.12.2023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3848231"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848231"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47171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 innholdsdeler med bildetekst #2">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F8E83157-39AF-9F41-AD5D-41F7550C34F8}" type="datetime1">
              <a:rPr lang="nb-NO" smtClean="0"/>
              <a:t>15.12.2023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4928437"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761151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tel, innhold og tekst">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194A9BA2-C263-CD49-B00D-AE2834BB3312}" type="datetime1">
              <a:rPr lang="nb-NO" smtClean="0"/>
              <a:t>15.12.2023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4928437" y="1849732"/>
            <a:ext cx="3308129" cy="2295287"/>
          </a:xfrm>
          <a:prstGeom prst="rect">
            <a:avLst/>
          </a:prstGeom>
          <a:solidFill>
            <a:schemeClr val="bg2"/>
          </a:solidFill>
        </p:spPr>
        <p:txBody>
          <a:bodyPr lIns="270000" tIns="270000" rIns="270000" bIns="270000" anchor="ct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1232142F-E425-431F-83A0-72A26F23DB59}"/>
              </a:ext>
            </a:extLst>
          </p:cNvPr>
          <p:cNvSpPr>
            <a:spLocks noGrp="1"/>
          </p:cNvSpPr>
          <p:nvPr>
            <p:ph sz="quarter" idx="21"/>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73265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re innholdsdeler">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0"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A7899F03-812B-3943-B08F-6B338B39E4E0}" type="datetime1">
              <a:rPr lang="nb-NO" smtClean="0"/>
              <a:t>15.12.2023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200"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0"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3510668"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3510668"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3510668"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 name="Plassholder for tekst 2">
            <a:extLst>
              <a:ext uri="{FF2B5EF4-FFF2-40B4-BE49-F238E27FC236}">
                <a16:creationId xmlns:a16="http://schemas.microsoft.com/office/drawing/2014/main" id="{5F4E0A4B-5176-4DCC-8E49-476467CDE320}"/>
              </a:ext>
            </a:extLst>
          </p:cNvPr>
          <p:cNvSpPr>
            <a:spLocks noGrp="1"/>
          </p:cNvSpPr>
          <p:nvPr>
            <p:ph type="body" idx="22"/>
          </p:nvPr>
        </p:nvSpPr>
        <p:spPr>
          <a:xfrm>
            <a:off x="6008642" y="1436930"/>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6" name="Plassholder for tekst 11">
            <a:extLst>
              <a:ext uri="{FF2B5EF4-FFF2-40B4-BE49-F238E27FC236}">
                <a16:creationId xmlns:a16="http://schemas.microsoft.com/office/drawing/2014/main" id="{88CB0D4B-48C1-46E0-98AF-015645BFFD0C}"/>
              </a:ext>
            </a:extLst>
          </p:cNvPr>
          <p:cNvSpPr>
            <a:spLocks noGrp="1"/>
          </p:cNvSpPr>
          <p:nvPr>
            <p:ph type="body" sz="quarter" idx="23" hasCustomPrompt="1"/>
          </p:nvPr>
        </p:nvSpPr>
        <p:spPr>
          <a:xfrm>
            <a:off x="6008642" y="4240448"/>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7" name="Plassholder for innhold 3">
            <a:extLst>
              <a:ext uri="{FF2B5EF4-FFF2-40B4-BE49-F238E27FC236}">
                <a16:creationId xmlns:a16="http://schemas.microsoft.com/office/drawing/2014/main" id="{A4ABA372-6174-4775-BBC7-CA25A661EA4B}"/>
              </a:ext>
            </a:extLst>
          </p:cNvPr>
          <p:cNvSpPr>
            <a:spLocks noGrp="1"/>
          </p:cNvSpPr>
          <p:nvPr>
            <p:ph sz="quarter" idx="24"/>
          </p:nvPr>
        </p:nvSpPr>
        <p:spPr>
          <a:xfrm>
            <a:off x="6008642" y="1841980"/>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839214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Sluttside">
    <p:bg>
      <p:bgPr>
        <a:solidFill>
          <a:schemeClr val="tx2"/>
        </a:solidFill>
        <a:effectLst/>
      </p:bgPr>
    </p:bg>
    <p:spTree>
      <p:nvGrpSpPr>
        <p:cNvPr id="1" name=""/>
        <p:cNvGrpSpPr/>
        <p:nvPr/>
      </p:nvGrpSpPr>
      <p:grpSpPr>
        <a:xfrm>
          <a:off x="0" y="0"/>
          <a:ext cx="0" cy="0"/>
          <a:chOff x="0" y="0"/>
          <a:chExt cx="0" cy="0"/>
        </a:xfrm>
      </p:grpSpPr>
      <p:pic>
        <p:nvPicPr>
          <p:cNvPr id="5" name="Grafikk 4">
            <a:extLst>
              <a:ext uri="{FF2B5EF4-FFF2-40B4-BE49-F238E27FC236}">
                <a16:creationId xmlns:a16="http://schemas.microsoft.com/office/drawing/2014/main" id="{D7B64F9D-0A24-472B-B26B-52568BD81E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004935" y="2099250"/>
            <a:ext cx="3134132" cy="945000"/>
          </a:xfrm>
          <a:prstGeom prst="rect">
            <a:avLst/>
          </a:prstGeom>
        </p:spPr>
      </p:pic>
      <p:sp>
        <p:nvSpPr>
          <p:cNvPr id="6" name="Plassholder for tekst 5">
            <a:extLst>
              <a:ext uri="{FF2B5EF4-FFF2-40B4-BE49-F238E27FC236}">
                <a16:creationId xmlns:a16="http://schemas.microsoft.com/office/drawing/2014/main" id="{7AF09F9B-5A67-4B36-B6D7-2D5FCCEA90EA}"/>
              </a:ext>
            </a:extLst>
          </p:cNvPr>
          <p:cNvSpPr>
            <a:spLocks noGrp="1"/>
          </p:cNvSpPr>
          <p:nvPr>
            <p:ph type="body" idx="13"/>
          </p:nvPr>
        </p:nvSpPr>
        <p:spPr>
          <a:xfrm>
            <a:off x="1479676" y="3737495"/>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a:p>
        </p:txBody>
      </p:sp>
    </p:spTree>
    <p:extLst>
      <p:ext uri="{BB962C8B-B14F-4D97-AF65-F5344CB8AC3E}">
        <p14:creationId xmlns:p14="http://schemas.microsoft.com/office/powerpoint/2010/main" val="106198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mørk">
    <p:bg>
      <p:bgPr>
        <a:solidFill>
          <a:schemeClr val="lt1"/>
        </a:solidFill>
        <a:effectLst/>
      </p:bgPr>
    </p:bg>
    <p:spTree>
      <p:nvGrpSpPr>
        <p:cNvPr id="1" name=""/>
        <p:cNvGrpSpPr/>
        <p:nvPr/>
      </p:nvGrpSpPr>
      <p:grpSpPr>
        <a:xfrm>
          <a:off x="0" y="0"/>
          <a:ext cx="0" cy="0"/>
          <a:chOff x="0" y="0"/>
          <a:chExt cx="0" cy="0"/>
        </a:xfrm>
      </p:grpSpPr>
      <p:sp>
        <p:nvSpPr>
          <p:cNvPr id="19" name="Frihåndsform: figur 18">
            <a:extLst>
              <a:ext uri="{FF2B5EF4-FFF2-40B4-BE49-F238E27FC236}">
                <a16:creationId xmlns:a16="http://schemas.microsoft.com/office/drawing/2014/main" id="{10842844-D31E-4A2A-B7B5-4B35796E78FD}"/>
              </a:ext>
            </a:extLst>
          </p:cNvPr>
          <p:cNvSpPr/>
          <p:nvPr userDrawn="1"/>
        </p:nvSpPr>
        <p:spPr>
          <a:xfrm>
            <a:off x="0" y="0"/>
            <a:ext cx="9145289" cy="5144144"/>
          </a:xfrm>
          <a:custGeom>
            <a:avLst/>
            <a:gdLst>
              <a:gd name="connsiteX0" fmla="*/ 0 w 24385848"/>
              <a:gd name="connsiteY0" fmla="*/ 0 h 13717715"/>
              <a:gd name="connsiteX1" fmla="*/ 24385848 w 24385848"/>
              <a:gd name="connsiteY1" fmla="*/ 0 h 13717715"/>
              <a:gd name="connsiteX2" fmla="*/ 24385848 w 24385848"/>
              <a:gd name="connsiteY2" fmla="*/ 9910104 h 13717715"/>
              <a:gd name="connsiteX3" fmla="*/ 24368724 w 24385848"/>
              <a:gd name="connsiteY3" fmla="*/ 9899701 h 13717715"/>
              <a:gd name="connsiteX4" fmla="*/ 22952868 w 24385848"/>
              <a:gd name="connsiteY4" fmla="*/ 9541193 h 13717715"/>
              <a:gd name="connsiteX5" fmla="*/ 19982498 w 24385848"/>
              <a:gd name="connsiteY5" fmla="*/ 12511564 h 13717715"/>
              <a:gd name="connsiteX6" fmla="*/ 20215924 w 24385848"/>
              <a:gd name="connsiteY6" fmla="*/ 13667767 h 13717715"/>
              <a:gd name="connsiteX7" fmla="*/ 20239986 w 24385848"/>
              <a:gd name="connsiteY7" fmla="*/ 13717715 h 13717715"/>
              <a:gd name="connsiteX8" fmla="*/ 0 w 24385848"/>
              <a:gd name="connsiteY8"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5848" h="13717715">
                <a:moveTo>
                  <a:pt x="0" y="0"/>
                </a:moveTo>
                <a:lnTo>
                  <a:pt x="24385848" y="0"/>
                </a:lnTo>
                <a:lnTo>
                  <a:pt x="24385848" y="9910104"/>
                </a:lnTo>
                <a:lnTo>
                  <a:pt x="24368724" y="9899701"/>
                </a:lnTo>
                <a:cubicBezTo>
                  <a:pt x="23947842" y="9671064"/>
                  <a:pt x="23465522" y="9541193"/>
                  <a:pt x="22952868" y="9541193"/>
                </a:cubicBezTo>
                <a:cubicBezTo>
                  <a:pt x="21312378" y="9541193"/>
                  <a:pt x="19982498" y="10871073"/>
                  <a:pt x="19982498" y="12511564"/>
                </a:cubicBezTo>
                <a:cubicBezTo>
                  <a:pt x="19982498" y="12921687"/>
                  <a:pt x="20065616" y="13312396"/>
                  <a:pt x="20215924" y="13667767"/>
                </a:cubicBezTo>
                <a:lnTo>
                  <a:pt x="20239986" y="13717715"/>
                </a:lnTo>
                <a:lnTo>
                  <a:pt x="0" y="13717715"/>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8F1553B0-71D7-4C3B-BEB5-89FDCDC9F988}"/>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3466115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luttside /m helsides bilde">
    <p:bg>
      <p:bgPr>
        <a:solidFill>
          <a:schemeClr val="tx2"/>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2B6DC88D-2E60-4226-A932-59CD64F43484}"/>
              </a:ext>
            </a:extLst>
          </p:cNvPr>
          <p:cNvSpPr>
            <a:spLocks noGrp="1"/>
          </p:cNvSpPr>
          <p:nvPr>
            <p:ph type="pic" sz="quarter" idx="14"/>
          </p:nvPr>
        </p:nvSpPr>
        <p:spPr>
          <a:xfrm>
            <a:off x="0" y="0"/>
            <a:ext cx="9144000" cy="5143500"/>
          </a:xfrm>
          <a:prstGeom prst="rect">
            <a:avLst/>
          </a:prstGeom>
        </p:spPr>
        <p:txBody>
          <a:bodyPr tIns="1440180"/>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solidFill>
                  <a:schemeClr val="lt1"/>
                </a:solidFill>
              </a:defRPr>
            </a:lvl1pPr>
          </a:lstStyle>
          <a:p>
            <a:endParaRPr lang="nb-NO"/>
          </a:p>
        </p:txBody>
      </p:sp>
      <p:sp>
        <p:nvSpPr>
          <p:cNvPr id="10" name="Plassholder for tekst 5">
            <a:extLst>
              <a:ext uri="{FF2B5EF4-FFF2-40B4-BE49-F238E27FC236}">
                <a16:creationId xmlns:a16="http://schemas.microsoft.com/office/drawing/2014/main" id="{EBDA88AF-D2AD-4DA5-968F-D54CCD06CABD}"/>
              </a:ext>
            </a:extLst>
          </p:cNvPr>
          <p:cNvSpPr>
            <a:spLocks noGrp="1"/>
          </p:cNvSpPr>
          <p:nvPr>
            <p:ph type="body" idx="13"/>
          </p:nvPr>
        </p:nvSpPr>
        <p:spPr>
          <a:xfrm>
            <a:off x="1479676" y="4358423"/>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a:p>
        </p:txBody>
      </p:sp>
      <p:sp>
        <p:nvSpPr>
          <p:cNvPr id="13" name="Plassholder for tekst 12">
            <a:extLst>
              <a:ext uri="{FF2B5EF4-FFF2-40B4-BE49-F238E27FC236}">
                <a16:creationId xmlns:a16="http://schemas.microsoft.com/office/drawing/2014/main" id="{15CE3976-2D12-4F8A-916D-AC963D3C9FAD}"/>
              </a:ext>
            </a:extLst>
          </p:cNvPr>
          <p:cNvSpPr>
            <a:spLocks noGrp="1"/>
          </p:cNvSpPr>
          <p:nvPr>
            <p:ph type="body" sz="quarter" idx="15" hasCustomPrompt="1"/>
          </p:nvPr>
        </p:nvSpPr>
        <p:spPr>
          <a:xfrm>
            <a:off x="3388916" y="3145893"/>
            <a:ext cx="2366169" cy="714948"/>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1193653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luttside med bilde">
    <p:bg>
      <p:bgPr>
        <a:solidFill>
          <a:schemeClr val="tx2"/>
        </a:solidFill>
        <a:effectLst/>
      </p:bgPr>
    </p:bg>
    <p:spTree>
      <p:nvGrpSpPr>
        <p:cNvPr id="1" name=""/>
        <p:cNvGrpSpPr/>
        <p:nvPr/>
      </p:nvGrpSpPr>
      <p:grpSpPr>
        <a:xfrm>
          <a:off x="0" y="0"/>
          <a:ext cx="0" cy="0"/>
          <a:chOff x="0" y="0"/>
          <a:chExt cx="0" cy="0"/>
        </a:xfrm>
      </p:grpSpPr>
      <p:sp>
        <p:nvSpPr>
          <p:cNvPr id="5" name="Plassholder for tekst 5">
            <a:extLst>
              <a:ext uri="{FF2B5EF4-FFF2-40B4-BE49-F238E27FC236}">
                <a16:creationId xmlns:a16="http://schemas.microsoft.com/office/drawing/2014/main" id="{D13AC230-C058-416A-A810-6E3E3ACDE222}"/>
              </a:ext>
            </a:extLst>
          </p:cNvPr>
          <p:cNvSpPr>
            <a:spLocks noGrp="1"/>
          </p:cNvSpPr>
          <p:nvPr>
            <p:ph type="body" idx="13"/>
          </p:nvPr>
        </p:nvSpPr>
        <p:spPr>
          <a:xfrm>
            <a:off x="450908" y="3267325"/>
            <a:ext cx="2496371" cy="1384995"/>
          </a:xfrm>
        </p:spPr>
        <p:txBody>
          <a:bodyPr lIns="0" tIns="0" rIns="0" bIns="0" anchor="b">
            <a:normAutofit/>
          </a:bodyPr>
          <a:lstStyle>
            <a:lvl1pPr marL="0" indent="0" algn="l">
              <a:spcBef>
                <a:spcPts val="0"/>
              </a:spcBef>
              <a:buNone/>
              <a:defRPr sz="1800">
                <a:solidFill>
                  <a:schemeClr val="lt1"/>
                </a:solidFill>
              </a:defRPr>
            </a:lvl1pPr>
          </a:lstStyle>
          <a:p>
            <a:pPr lvl="0"/>
            <a:endParaRPr lang="nb-NO"/>
          </a:p>
        </p:txBody>
      </p:sp>
      <p:pic>
        <p:nvPicPr>
          <p:cNvPr id="7" name="Bilde 6" descr="Et bilde som inneholder tegning&#10;&#10;Automatisk generert beskrivelse">
            <a:extLst>
              <a:ext uri="{FF2B5EF4-FFF2-40B4-BE49-F238E27FC236}">
                <a16:creationId xmlns:a16="http://schemas.microsoft.com/office/drawing/2014/main" id="{E227B84D-F1CA-4907-BFD3-5C242833A062}"/>
              </a:ext>
            </a:extLst>
          </p:cNvPr>
          <p:cNvPicPr>
            <a:picLocks noChangeAspect="1"/>
          </p:cNvPicPr>
          <p:nvPr userDrawn="1"/>
        </p:nvPicPr>
        <p:blipFill>
          <a:blip r:embed="rId2"/>
          <a:stretch>
            <a:fillRect/>
          </a:stretch>
        </p:blipFill>
        <p:spPr>
          <a:xfrm>
            <a:off x="7754847" y="4463054"/>
            <a:ext cx="1027621" cy="310500"/>
          </a:xfrm>
          <a:prstGeom prst="rect">
            <a:avLst/>
          </a:prstGeom>
        </p:spPr>
      </p:pic>
      <p:sp>
        <p:nvSpPr>
          <p:cNvPr id="22" name="Plassholder for bilde 21">
            <a:extLst>
              <a:ext uri="{FF2B5EF4-FFF2-40B4-BE49-F238E27FC236}">
                <a16:creationId xmlns:a16="http://schemas.microsoft.com/office/drawing/2014/main" id="{798380F2-1B8B-4A34-A33B-BEE8EDF8AC7D}"/>
              </a:ext>
            </a:extLst>
          </p:cNvPr>
          <p:cNvSpPr>
            <a:spLocks noGrp="1"/>
          </p:cNvSpPr>
          <p:nvPr>
            <p:ph type="pic" sz="quarter" idx="15"/>
          </p:nvPr>
        </p:nvSpPr>
        <p:spPr>
          <a:xfrm>
            <a:off x="3132597" y="0"/>
            <a:ext cx="6011403" cy="5144144"/>
          </a:xfrm>
          <a:custGeom>
            <a:avLst/>
            <a:gdLst>
              <a:gd name="connsiteX0" fmla="*/ 1803080 w 16029365"/>
              <a:gd name="connsiteY0" fmla="*/ 0 h 13717715"/>
              <a:gd name="connsiteX1" fmla="*/ 16029365 w 16029365"/>
              <a:gd name="connsiteY1" fmla="*/ 0 h 13717715"/>
              <a:gd name="connsiteX2" fmla="*/ 16029365 w 16029365"/>
              <a:gd name="connsiteY2" fmla="*/ 10052973 h 13717715"/>
              <a:gd name="connsiteX3" fmla="*/ 15810499 w 16029365"/>
              <a:gd name="connsiteY3" fmla="*/ 9947540 h 13717715"/>
              <a:gd name="connsiteX4" fmla="*/ 14689473 w 16029365"/>
              <a:gd name="connsiteY4" fmla="*/ 9721215 h 13717715"/>
              <a:gd name="connsiteX5" fmla="*/ 11809473 w 16029365"/>
              <a:gd name="connsiteY5" fmla="*/ 12601215 h 13717715"/>
              <a:gd name="connsiteX6" fmla="*/ 11938951 w 16029365"/>
              <a:gd name="connsiteY6" fmla="*/ 13457639 h 13717715"/>
              <a:gd name="connsiteX7" fmla="*/ 12034141 w 16029365"/>
              <a:gd name="connsiteY7" fmla="*/ 13717715 h 13717715"/>
              <a:gd name="connsiteX8" fmla="*/ 1804065 w 16029365"/>
              <a:gd name="connsiteY8" fmla="*/ 13717715 h 13717715"/>
              <a:gd name="connsiteX9" fmla="*/ 1684123 w 16029365"/>
              <a:gd name="connsiteY9" fmla="*/ 13509115 h 13717715"/>
              <a:gd name="connsiteX10" fmla="*/ 0 w 16029365"/>
              <a:gd name="connsiteY10" fmla="*/ 6858001 h 13717715"/>
              <a:gd name="connsiteX11" fmla="*/ 1684123 w 16029365"/>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29365" h="13717715">
                <a:moveTo>
                  <a:pt x="1803080" y="0"/>
                </a:moveTo>
                <a:lnTo>
                  <a:pt x="16029365" y="0"/>
                </a:lnTo>
                <a:lnTo>
                  <a:pt x="16029365" y="10052973"/>
                </a:lnTo>
                <a:lnTo>
                  <a:pt x="15810499" y="9947540"/>
                </a:lnTo>
                <a:cubicBezTo>
                  <a:pt x="15465941" y="9801804"/>
                  <a:pt x="15087119" y="9721215"/>
                  <a:pt x="14689473" y="9721215"/>
                </a:cubicBezTo>
                <a:cubicBezTo>
                  <a:pt x="13098893" y="9721215"/>
                  <a:pt x="11809473" y="11010635"/>
                  <a:pt x="11809473" y="12601215"/>
                </a:cubicBezTo>
                <a:cubicBezTo>
                  <a:pt x="11809473" y="12899449"/>
                  <a:pt x="11854805" y="13187095"/>
                  <a:pt x="11938951" y="13457639"/>
                </a:cubicBezTo>
                <a:lnTo>
                  <a:pt x="12034141" y="13717715"/>
                </a:lnTo>
                <a:lnTo>
                  <a:pt x="1804065" y="13717715"/>
                </a:lnTo>
                <a:lnTo>
                  <a:pt x="1684123" y="13509115"/>
                </a:lnTo>
                <a:cubicBezTo>
                  <a:pt x="610081" y="11531984"/>
                  <a:pt x="0" y="9266238"/>
                  <a:pt x="0" y="6858001"/>
                </a:cubicBezTo>
                <a:cubicBezTo>
                  <a:pt x="0" y="4449765"/>
                  <a:pt x="610081" y="2184019"/>
                  <a:pt x="1684123"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48725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5245EF7-BC40-FA41-B258-7FC0F4930B39}" type="datetime1">
              <a:rPr lang="nb-NO" smtClean="0"/>
              <a:t>15.12.2023</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23383702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254AC61-614E-0D43-9568-486A110F6ED6}" type="datetime1">
              <a:rPr lang="nb-NO" smtClean="0"/>
              <a:t>15.12.2023</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48094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lys">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472231" y="499563"/>
            <a:ext cx="3105590" cy="2308325"/>
          </a:xfrm>
        </p:spPr>
        <p:txBody>
          <a:bodyPr anchor="t">
            <a:normAutofit/>
          </a:bodyPr>
          <a:lstStyle>
            <a:lvl1pPr algn="l">
              <a:lnSpc>
                <a:spcPct val="100000"/>
              </a:lnSpc>
              <a:defRPr sz="3750" cap="all" baseline="0">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11" name="Grafikk 10">
            <a:extLst>
              <a:ext uri="{FF2B5EF4-FFF2-40B4-BE49-F238E27FC236}">
                <a16:creationId xmlns:a16="http://schemas.microsoft.com/office/drawing/2014/main" id="{162F4A0D-27E8-4F02-B21D-B0ADAA629E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DE2E6A2C-A68D-4A34-9826-8C3CBA9F2583}"/>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6299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side">
    <p:bg>
      <p:bgPr>
        <a:solidFill>
          <a:schemeClr val="bg1"/>
        </a:solidFill>
        <a:effectLst/>
      </p:bgPr>
    </p:bg>
    <p:spTree>
      <p:nvGrpSpPr>
        <p:cNvPr id="1" name=""/>
        <p:cNvGrpSpPr/>
        <p:nvPr/>
      </p:nvGrpSpPr>
      <p:grpSpPr>
        <a:xfrm>
          <a:off x="0" y="0"/>
          <a:ext cx="0" cy="0"/>
          <a:chOff x="0" y="0"/>
          <a:chExt cx="0" cy="0"/>
        </a:xfrm>
      </p:grpSpPr>
      <p:sp>
        <p:nvSpPr>
          <p:cNvPr id="17" name="Plassholder for bilde 16">
            <a:extLst>
              <a:ext uri="{FF2B5EF4-FFF2-40B4-BE49-F238E27FC236}">
                <a16:creationId xmlns:a16="http://schemas.microsoft.com/office/drawing/2014/main" id="{2A19F1AA-EB78-474D-93A3-25A2246280B5}"/>
              </a:ext>
            </a:extLst>
          </p:cNvPr>
          <p:cNvSpPr>
            <a:spLocks noGrp="1"/>
          </p:cNvSpPr>
          <p:nvPr>
            <p:ph type="pic" sz="quarter" idx="13"/>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0" y="911364"/>
            <a:ext cx="2970565" cy="1558119"/>
          </a:xfrm>
        </p:spPr>
        <p:txBody>
          <a:bodyPr anchor="t">
            <a:normAutofit/>
          </a:bodyPr>
          <a:lstStyle>
            <a:lvl1pPr>
              <a:lnSpc>
                <a:spcPct val="100000"/>
              </a:lnSpc>
              <a:defRPr sz="3375">
                <a:latin typeface="Red Hat Display Black" panose="02010A03040201060303" pitchFamily="2" charset="0"/>
              </a:defRPr>
            </a:lvl1pPr>
          </a:lstStyle>
          <a:p>
            <a:r>
              <a:rPr lang="nb-NO"/>
              <a:t>Klikk for å redigere tittelstil</a:t>
            </a:r>
          </a:p>
        </p:txBody>
      </p:sp>
      <p:sp>
        <p:nvSpPr>
          <p:cNvPr id="3" name="Plassholder for tekst 2"/>
          <p:cNvSpPr>
            <a:spLocks noGrp="1"/>
          </p:cNvSpPr>
          <p:nvPr>
            <p:ph type="body" idx="1"/>
          </p:nvPr>
        </p:nvSpPr>
        <p:spPr>
          <a:xfrm>
            <a:off x="472590" y="3051382"/>
            <a:ext cx="2970565" cy="1038746"/>
          </a:xfrm>
        </p:spPr>
        <p:txBody>
          <a:bodyPr>
            <a:normAutofit/>
          </a:bodyPr>
          <a:lstStyle>
            <a:lvl1pPr marL="0" indent="0">
              <a:spcBef>
                <a:spcPts val="0"/>
              </a:spcBef>
              <a:buNone/>
              <a:defRPr sz="2250" b="1">
                <a:solidFill>
                  <a:schemeClr val="tx1"/>
                </a:solidFill>
                <a:latin typeface="Red Hat Display Black" panose="02010A03040201060303" pitchFamily="2" charset="0"/>
              </a:defRPr>
            </a:lvl1pPr>
            <a:lvl2pPr marL="342883"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3" indent="0">
              <a:buNone/>
              <a:defRPr sz="12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7D827DF8-2E41-DB4E-9EDB-75BFADCF88F0}" type="datetime1">
              <a:rPr lang="nb-NO" smtClean="0"/>
              <a:t>15.12.2023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14" name="Ellipse 13" hidden="1">
            <a:extLst>
              <a:ext uri="{FF2B5EF4-FFF2-40B4-BE49-F238E27FC236}">
                <a16:creationId xmlns:a16="http://schemas.microsoft.com/office/drawing/2014/main" id="{2A1B1E8D-A2BE-4281-B917-41233084EB3B}"/>
              </a:ext>
            </a:extLst>
          </p:cNvPr>
          <p:cNvSpPr/>
          <p:nvPr userDrawn="1"/>
        </p:nvSpPr>
        <p:spPr>
          <a:xfrm>
            <a:off x="-12803029" y="-6000750"/>
            <a:ext cx="17146116" cy="171450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3555363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EB948F3C-C8FC-FE4D-8F11-2D5BEF882D40}" type="datetime1">
              <a:rPr lang="nb-NO" smtClean="0"/>
              <a:t>15.12.2023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176065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tekst og bilde #1">
    <p:bg>
      <p:bgPr>
        <a:solidFill>
          <a:schemeClr val="bg1"/>
        </a:solidFill>
        <a:effectLst/>
      </p:bgPr>
    </p:bg>
    <p:spTree>
      <p:nvGrpSpPr>
        <p:cNvPr id="1" name=""/>
        <p:cNvGrpSpPr/>
        <p:nvPr/>
      </p:nvGrpSpPr>
      <p:grpSpPr>
        <a:xfrm>
          <a:off x="0" y="0"/>
          <a:ext cx="0" cy="0"/>
          <a:chOff x="0" y="0"/>
          <a:chExt cx="0" cy="0"/>
        </a:xfrm>
      </p:grpSpPr>
      <p:sp>
        <p:nvSpPr>
          <p:cNvPr id="8" name="Plassholder for bilde 7">
            <a:extLst>
              <a:ext uri="{FF2B5EF4-FFF2-40B4-BE49-F238E27FC236}">
                <a16:creationId xmlns:a16="http://schemas.microsoft.com/office/drawing/2014/main" id="{7920B70B-DC1B-49F8-A9D8-110C2B86518D}"/>
              </a:ext>
            </a:extLst>
          </p:cNvPr>
          <p:cNvSpPr>
            <a:spLocks noGrp="1"/>
          </p:cNvSpPr>
          <p:nvPr>
            <p:ph type="pic" sz="quarter" idx="14"/>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3416150"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970D2C00-FB5E-0341-99CC-EE33FEB8F384}" type="datetime1">
              <a:rPr lang="nb-NO" smtClean="0"/>
              <a:t>15.12.2023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3A31540C-97E9-4920-B227-F8B9987194B0}"/>
              </a:ext>
            </a:extLst>
          </p:cNvPr>
          <p:cNvSpPr>
            <a:spLocks noGrp="1"/>
          </p:cNvSpPr>
          <p:nvPr>
            <p:ph type="body" sz="quarter" idx="13"/>
          </p:nvPr>
        </p:nvSpPr>
        <p:spPr>
          <a:xfrm>
            <a:off x="1053202" y="1714715"/>
            <a:ext cx="2835539"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688128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tel, tekst og bilde #2">
    <p:bg>
      <p:bgPr>
        <a:solidFill>
          <a:schemeClr val="bg1"/>
        </a:solidFill>
        <a:effectLst/>
      </p:bgPr>
    </p:bg>
    <p:spTree>
      <p:nvGrpSpPr>
        <p:cNvPr id="1" name=""/>
        <p:cNvGrpSpPr/>
        <p:nvPr/>
      </p:nvGrpSpPr>
      <p:grpSpPr>
        <a:xfrm>
          <a:off x="0" y="0"/>
          <a:ext cx="0" cy="0"/>
          <a:chOff x="0" y="0"/>
          <a:chExt cx="0" cy="0"/>
        </a:xfrm>
      </p:grpSpPr>
      <p:sp>
        <p:nvSpPr>
          <p:cNvPr id="10" name="Plassholder for bilde 9">
            <a:extLst>
              <a:ext uri="{FF2B5EF4-FFF2-40B4-BE49-F238E27FC236}">
                <a16:creationId xmlns:a16="http://schemas.microsoft.com/office/drawing/2014/main" id="{4493E88D-F498-487B-9AD2-F2BED2E3EFE0}"/>
              </a:ext>
            </a:extLst>
          </p:cNvPr>
          <p:cNvSpPr>
            <a:spLocks noGrp="1"/>
          </p:cNvSpPr>
          <p:nvPr>
            <p:ph type="pic" sz="quarter" idx="14"/>
          </p:nvPr>
        </p:nvSpPr>
        <p:spPr>
          <a:xfrm>
            <a:off x="5507760" y="0"/>
            <a:ext cx="3636241" cy="5144143"/>
          </a:xfrm>
          <a:custGeom>
            <a:avLst/>
            <a:gdLst>
              <a:gd name="connsiteX0" fmla="*/ 557 w 9696011"/>
              <a:gd name="connsiteY0" fmla="*/ 0 h 13717714"/>
              <a:gd name="connsiteX1" fmla="*/ 9696011 w 9696011"/>
              <a:gd name="connsiteY1" fmla="*/ 0 h 13717714"/>
              <a:gd name="connsiteX2" fmla="*/ 9696011 w 9696011"/>
              <a:gd name="connsiteY2" fmla="*/ 13717714 h 13717714"/>
              <a:gd name="connsiteX3" fmla="*/ 0 w 9696011"/>
              <a:gd name="connsiteY3" fmla="*/ 13717714 h 13717714"/>
              <a:gd name="connsiteX4" fmla="*/ 20081 w 9696011"/>
              <a:gd name="connsiteY4" fmla="*/ 13655864 h 13717714"/>
              <a:gd name="connsiteX5" fmla="*/ 1047821 w 9696011"/>
              <a:gd name="connsiteY5" fmla="*/ 6858000 h 13717714"/>
              <a:gd name="connsiteX6" fmla="*/ 20081 w 9696011"/>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96011" h="13717714">
                <a:moveTo>
                  <a:pt x="557" y="0"/>
                </a:moveTo>
                <a:lnTo>
                  <a:pt x="9696011" y="0"/>
                </a:lnTo>
                <a:lnTo>
                  <a:pt x="9696011" y="13717714"/>
                </a:lnTo>
                <a:lnTo>
                  <a:pt x="0" y="13717714"/>
                </a:lnTo>
                <a:lnTo>
                  <a:pt x="20081" y="13655864"/>
                </a:lnTo>
                <a:cubicBezTo>
                  <a:pt x="688005" y="11508420"/>
                  <a:pt x="1047821" y="9225230"/>
                  <a:pt x="1047821" y="6858000"/>
                </a:cubicBezTo>
                <a:cubicBezTo>
                  <a:pt x="1047821" y="4490770"/>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4901432"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DB253673-E263-D34F-92EC-612310245F7B}" type="datetime1">
              <a:rPr lang="nb-NO" smtClean="0"/>
              <a:t>15.12.2023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ED3B2837-0134-428A-AC8E-FE3AE2534390}"/>
              </a:ext>
            </a:extLst>
          </p:cNvPr>
          <p:cNvSpPr>
            <a:spLocks noGrp="1"/>
          </p:cNvSpPr>
          <p:nvPr>
            <p:ph type="body" sz="quarter" idx="13"/>
          </p:nvPr>
        </p:nvSpPr>
        <p:spPr>
          <a:xfrm>
            <a:off x="1053201" y="1714715"/>
            <a:ext cx="4320821"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53430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 tekst og bilde #3">
    <p:bg>
      <p:bgPr>
        <a:solidFill>
          <a:schemeClr val="bg1"/>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D91C46C2-E472-4410-ADC3-4EFA7B7E87A5}"/>
              </a:ext>
            </a:extLst>
          </p:cNvPr>
          <p:cNvSpPr>
            <a:spLocks noGrp="1"/>
          </p:cNvSpPr>
          <p:nvPr>
            <p:ph type="pic" sz="quarter" idx="15"/>
          </p:nvPr>
        </p:nvSpPr>
        <p:spPr>
          <a:xfrm>
            <a:off x="6697273" y="0"/>
            <a:ext cx="2448015" cy="5144143"/>
          </a:xfrm>
          <a:custGeom>
            <a:avLst/>
            <a:gdLst>
              <a:gd name="connsiteX0" fmla="*/ 556 w 6527616"/>
              <a:gd name="connsiteY0" fmla="*/ 0 h 13717714"/>
              <a:gd name="connsiteX1" fmla="*/ 6527616 w 6527616"/>
              <a:gd name="connsiteY1" fmla="*/ 0 h 13717714"/>
              <a:gd name="connsiteX2" fmla="*/ 6527616 w 6527616"/>
              <a:gd name="connsiteY2" fmla="*/ 13717714 h 13717714"/>
              <a:gd name="connsiteX3" fmla="*/ 0 w 6527616"/>
              <a:gd name="connsiteY3" fmla="*/ 13717714 h 13717714"/>
              <a:gd name="connsiteX4" fmla="*/ 20080 w 6527616"/>
              <a:gd name="connsiteY4" fmla="*/ 13655864 h 13717714"/>
              <a:gd name="connsiteX5" fmla="*/ 1047820 w 6527616"/>
              <a:gd name="connsiteY5" fmla="*/ 6858001 h 13717714"/>
              <a:gd name="connsiteX6" fmla="*/ 20080 w 6527616"/>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27616" h="13717714">
                <a:moveTo>
                  <a:pt x="556" y="0"/>
                </a:moveTo>
                <a:lnTo>
                  <a:pt x="6527616" y="0"/>
                </a:lnTo>
                <a:lnTo>
                  <a:pt x="6527616" y="13717714"/>
                </a:lnTo>
                <a:lnTo>
                  <a:pt x="0" y="13717714"/>
                </a:lnTo>
                <a:lnTo>
                  <a:pt x="20080" y="13655864"/>
                </a:lnTo>
                <a:cubicBezTo>
                  <a:pt x="688004" y="11508420"/>
                  <a:pt x="1047820" y="9225230"/>
                  <a:pt x="1047820" y="6858001"/>
                </a:cubicBezTo>
                <a:cubicBezTo>
                  <a:pt x="1047820" y="4490770"/>
                  <a:pt x="688004" y="2207578"/>
                  <a:pt x="20080"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5711586"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24328CCD-CBFE-594B-845F-03F4A1A8464B}" type="datetime1">
              <a:rPr lang="nb-NO" smtClean="0"/>
              <a:t>15.12.2023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872341E5-4969-42AC-BC83-4857F4BA9D4F}"/>
              </a:ext>
            </a:extLst>
          </p:cNvPr>
          <p:cNvSpPr>
            <a:spLocks noGrp="1"/>
          </p:cNvSpPr>
          <p:nvPr>
            <p:ph type="body" sz="quarter" idx="13"/>
          </p:nvPr>
        </p:nvSpPr>
        <p:spPr>
          <a:xfrm>
            <a:off x="1053201" y="3333953"/>
            <a:ext cx="5130976" cy="1039472"/>
          </a:xfrm>
          <a:prstGeom prst="roundRect">
            <a:avLst>
              <a:gd name="adj" fmla="val 50000"/>
            </a:avLst>
          </a:prstGeom>
          <a:ln w="12700">
            <a:solidFill>
              <a:schemeClr val="accent1"/>
            </a:solidFill>
          </a:ln>
        </p:spPr>
        <p:txBody>
          <a:bodyPr lIns="936000" tIns="180000" rIns="936000" bIns="180000" anchor="ctr"/>
          <a:lstStyle>
            <a:lvl1pPr marL="0" indent="0" algn="l">
              <a:spcBef>
                <a:spcPts val="0"/>
              </a:spcBef>
              <a:buNone/>
              <a:defRPr/>
            </a:lvl1pPr>
          </a:lstStyle>
          <a:p>
            <a:pPr lvl="0"/>
            <a:endParaRPr lang="nb-NO"/>
          </a:p>
        </p:txBody>
      </p:sp>
      <p:sp>
        <p:nvSpPr>
          <p:cNvPr id="8" name="Plassholder for tekst 7">
            <a:extLst>
              <a:ext uri="{FF2B5EF4-FFF2-40B4-BE49-F238E27FC236}">
                <a16:creationId xmlns:a16="http://schemas.microsoft.com/office/drawing/2014/main" id="{3221FC5F-D2BE-406E-8E7E-DC8EAC83DF57}"/>
              </a:ext>
            </a:extLst>
          </p:cNvPr>
          <p:cNvSpPr>
            <a:spLocks noGrp="1"/>
          </p:cNvSpPr>
          <p:nvPr>
            <p:ph type="body" sz="quarter" idx="14"/>
          </p:nvPr>
        </p:nvSpPr>
        <p:spPr>
          <a:xfrm>
            <a:off x="1053201" y="1714715"/>
            <a:ext cx="5130976" cy="1485186"/>
          </a:xfrm>
          <a:prstGeom prst="rect">
            <a:avLst/>
          </a:prstGeom>
        </p:spPr>
        <p:txBody>
          <a:bodyPr lIns="0" tIns="0" rIns="0" bIns="0"/>
          <a:lstStyle>
            <a:lvl1pPr>
              <a:defRPr sz="1350"/>
            </a:lvl1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86653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1053201" y="1579698"/>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928437" y="1579698"/>
            <a:ext cx="3308126"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55136B4A-BB4C-4340-B3EE-EC82E4A24BC5}" type="datetime1">
              <a:rPr lang="nb-NO" smtClean="0"/>
              <a:t>15.12.2023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76701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72591" y="405051"/>
            <a:ext cx="7763972" cy="627829"/>
          </a:xfrm>
          <a:prstGeom prst="rect">
            <a:avLst/>
          </a:prstGeom>
        </p:spPr>
        <p:txBody>
          <a:bodyPr vert="horz" lIns="0" tIns="0" rIns="0" bIns="0" rtlCol="0" anchor="b" anchorCtr="0">
            <a:normAutofit/>
          </a:bodyPr>
          <a:lstStyle/>
          <a:p>
            <a:r>
              <a:rPr lang="nb-NO"/>
              <a:t>Klikk for å redigere tittelstil</a:t>
            </a:r>
          </a:p>
        </p:txBody>
      </p:sp>
      <p:sp>
        <p:nvSpPr>
          <p:cNvPr id="3" name="Plassholder for tekst 2"/>
          <p:cNvSpPr>
            <a:spLocks noGrp="1"/>
          </p:cNvSpPr>
          <p:nvPr>
            <p:ph type="body" idx="1"/>
          </p:nvPr>
        </p:nvSpPr>
        <p:spPr>
          <a:xfrm>
            <a:off x="1053201" y="1579698"/>
            <a:ext cx="7183366" cy="2700338"/>
          </a:xfrm>
          <a:prstGeom prst="rect">
            <a:avLst/>
          </a:prstGeom>
        </p:spPr>
        <p:txBody>
          <a:bodyPr vert="horz" lIns="0" tIns="0" rIns="0" bIns="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7237091" y="4806601"/>
            <a:ext cx="742548" cy="138500"/>
          </a:xfrm>
          <a:prstGeom prst="rect">
            <a:avLst/>
          </a:prstGeom>
        </p:spPr>
        <p:txBody>
          <a:bodyPr vert="horz" lIns="0" tIns="0" rIns="0" bIns="0" rtlCol="0" anchor="ctr">
            <a:normAutofit/>
          </a:bodyPr>
          <a:lstStyle>
            <a:lvl1pPr algn="l">
              <a:defRPr sz="900">
                <a:solidFill>
                  <a:schemeClr val="dk1"/>
                </a:solidFill>
              </a:defRPr>
            </a:lvl1pPr>
          </a:lstStyle>
          <a:p>
            <a:fld id="{B5CC4C76-B733-9148-8718-C897427CB1E6}" type="datetime1">
              <a:rPr lang="nb-NO" smtClean="0"/>
              <a:t>15.12.2023</a:t>
            </a:fld>
            <a:endParaRPr lang="nb-NO"/>
          </a:p>
        </p:txBody>
      </p:sp>
      <p:sp>
        <p:nvSpPr>
          <p:cNvPr id="5" name="Plassholder for bunntekst 4"/>
          <p:cNvSpPr>
            <a:spLocks noGrp="1"/>
          </p:cNvSpPr>
          <p:nvPr>
            <p:ph type="ftr" sz="quarter" idx="3"/>
          </p:nvPr>
        </p:nvSpPr>
        <p:spPr>
          <a:xfrm>
            <a:off x="2092898" y="4806601"/>
            <a:ext cx="4731470" cy="138500"/>
          </a:xfrm>
          <a:prstGeom prst="rect">
            <a:avLst/>
          </a:prstGeom>
        </p:spPr>
        <p:txBody>
          <a:bodyPr vert="horz" lIns="0" tIns="0" rIns="0" bIns="0" rtlCol="0" anchor="ctr">
            <a:normAutofit/>
          </a:bodyPr>
          <a:lstStyle>
            <a:lvl1pPr algn="l">
              <a:defRPr sz="900">
                <a:solidFill>
                  <a:schemeClr val="dk1"/>
                </a:solidFill>
              </a:defRPr>
            </a:lvl1pPr>
          </a:lstStyle>
          <a:p>
            <a:endParaRPr lang="nb-NO"/>
          </a:p>
        </p:txBody>
      </p:sp>
      <p:sp>
        <p:nvSpPr>
          <p:cNvPr id="6" name="Plassholder for lysbildenummer 5"/>
          <p:cNvSpPr>
            <a:spLocks noGrp="1"/>
          </p:cNvSpPr>
          <p:nvPr>
            <p:ph type="sldNum" sz="quarter" idx="4"/>
          </p:nvPr>
        </p:nvSpPr>
        <p:spPr>
          <a:xfrm>
            <a:off x="8526646" y="4806601"/>
            <a:ext cx="231608" cy="138500"/>
          </a:xfrm>
          <a:prstGeom prst="rect">
            <a:avLst/>
          </a:prstGeom>
        </p:spPr>
        <p:txBody>
          <a:bodyPr vert="horz" lIns="0" tIns="0" rIns="0" bIns="0" rtlCol="0" anchor="ctr">
            <a:normAutofit/>
          </a:bodyPr>
          <a:lstStyle>
            <a:lvl1pPr algn="r">
              <a:defRPr sz="900">
                <a:solidFill>
                  <a:schemeClr val="dk1"/>
                </a:solidFill>
              </a:defRPr>
            </a:lvl1pPr>
          </a:lstStyle>
          <a:p>
            <a:fld id="{5751DFAA-887F-4071-8EAD-E8CA316FCF06}" type="slidenum">
              <a:rPr lang="nb-NO" smtClean="0"/>
              <a:pPr/>
              <a:t>‹#›</a:t>
            </a:fld>
            <a:endParaRPr lang="nb-NO"/>
          </a:p>
        </p:txBody>
      </p:sp>
      <p:pic>
        <p:nvPicPr>
          <p:cNvPr id="8" name="Grafikk 7">
            <a:extLst>
              <a:ext uri="{FF2B5EF4-FFF2-40B4-BE49-F238E27FC236}">
                <a16:creationId xmlns:a16="http://schemas.microsoft.com/office/drawing/2014/main" id="{36643E82-6BD8-435D-89F3-1BEA6382B9D6}"/>
              </a:ext>
            </a:extLst>
          </p:cNvPr>
          <p:cNvPicPr>
            <a:picLocks noChangeAspect="1"/>
          </p:cNvPicPr>
          <p:nvPr userDrawn="1"/>
        </p:nvPicPr>
        <p:blipFill>
          <a:blip r:embed="rId25">
            <a:extLst>
              <a:ext uri="{96DAC541-7B7A-43D3-8B79-37D633B846F1}">
                <asvg:svgBlip xmlns:asvg="http://schemas.microsoft.com/office/drawing/2016/SVG/main" r:embed="rId26"/>
              </a:ext>
            </a:extLst>
          </a:blip>
          <a:stretch>
            <a:fillRect/>
          </a:stretch>
        </p:blipFill>
        <p:spPr>
          <a:xfrm>
            <a:off x="472591" y="4779598"/>
            <a:ext cx="167411" cy="167400"/>
          </a:xfrm>
          <a:prstGeom prst="rect">
            <a:avLst/>
          </a:prstGeom>
        </p:spPr>
      </p:pic>
    </p:spTree>
    <p:extLst>
      <p:ext uri="{BB962C8B-B14F-4D97-AF65-F5344CB8AC3E}">
        <p14:creationId xmlns:p14="http://schemas.microsoft.com/office/powerpoint/2010/main" val="102506781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 id="2147483692" r:id="rId19"/>
    <p:sldLayoutId id="2147483693" r:id="rId20"/>
    <p:sldLayoutId id="2147483694" r:id="rId21"/>
    <p:sldLayoutId id="2147483695" r:id="rId22"/>
    <p:sldLayoutId id="2147483696" r:id="rId23"/>
  </p:sldLayoutIdLst>
  <p:hf sldNum="0" hdr="0" dt="0"/>
  <p:txStyles>
    <p:titleStyle>
      <a:lvl1pPr algn="l" defTabSz="685766" rtl="0" eaLnBrk="1" latinLnBrk="0" hangingPunct="1">
        <a:lnSpc>
          <a:spcPct val="90000"/>
        </a:lnSpc>
        <a:spcBef>
          <a:spcPct val="0"/>
        </a:spcBef>
        <a:buNone/>
        <a:defRPr sz="2250" b="1" kern="1200">
          <a:solidFill>
            <a:schemeClr val="tx1"/>
          </a:solidFill>
          <a:latin typeface="+mj-lt"/>
          <a:ea typeface="+mj-ea"/>
          <a:cs typeface="+mj-cs"/>
        </a:defRPr>
      </a:lvl1pPr>
    </p:titleStyle>
    <p:bodyStyle>
      <a:lvl1pPr marL="94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1pPr>
      <a:lvl2pPr marL="189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2pPr>
      <a:lvl3pPr marL="283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3pPr>
      <a:lvl4pPr marL="378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4pPr>
      <a:lvl5pPr marL="472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766" rtl="0" eaLnBrk="1" latinLnBrk="0" hangingPunct="1">
        <a:defRPr sz="1350" kern="1200">
          <a:solidFill>
            <a:schemeClr val="tx1"/>
          </a:solidFill>
          <a:latin typeface="+mn-lt"/>
          <a:ea typeface="+mn-ea"/>
          <a:cs typeface="+mn-cs"/>
        </a:defRPr>
      </a:lvl1pPr>
      <a:lvl2pPr marL="342883"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3"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93B2461-9510-46B3-8D5C-42F0E31EF96B}"/>
              </a:ext>
            </a:extLst>
          </p:cNvPr>
          <p:cNvSpPr>
            <a:spLocks noGrp="1"/>
          </p:cNvSpPr>
          <p:nvPr>
            <p:ph type="title"/>
          </p:nvPr>
        </p:nvSpPr>
        <p:spPr>
          <a:xfrm>
            <a:off x="425178" y="187507"/>
            <a:ext cx="5711586" cy="459343"/>
          </a:xfrm>
        </p:spPr>
        <p:txBody>
          <a:bodyPr/>
          <a:lstStyle/>
          <a:p>
            <a:r>
              <a:rPr lang="nb-NO"/>
              <a:t>Læringsark</a:t>
            </a:r>
          </a:p>
        </p:txBody>
      </p:sp>
      <p:graphicFrame>
        <p:nvGraphicFramePr>
          <p:cNvPr id="6" name="Plassholder for innhold 10">
            <a:extLst>
              <a:ext uri="{FF2B5EF4-FFF2-40B4-BE49-F238E27FC236}">
                <a16:creationId xmlns:a16="http://schemas.microsoft.com/office/drawing/2014/main" id="{7C9E829E-CD53-9147-A035-47F021DC1DF2}"/>
              </a:ext>
            </a:extLst>
          </p:cNvPr>
          <p:cNvGraphicFramePr>
            <a:graphicFrameLocks/>
          </p:cNvGraphicFramePr>
          <p:nvPr>
            <p:extLst>
              <p:ext uri="{D42A27DB-BD31-4B8C-83A1-F6EECF244321}">
                <p14:modId xmlns:p14="http://schemas.microsoft.com/office/powerpoint/2010/main" val="630023886"/>
              </p:ext>
            </p:extLst>
          </p:nvPr>
        </p:nvGraphicFramePr>
        <p:xfrm>
          <a:off x="237368" y="651030"/>
          <a:ext cx="5587169" cy="4027000"/>
        </p:xfrm>
        <a:graphic>
          <a:graphicData uri="http://schemas.openxmlformats.org/drawingml/2006/table">
            <a:tbl>
              <a:tblPr firstRow="1" bandRow="1">
                <a:tableStyleId>{073A0DAA-6AF3-43AB-8588-CEC1D06C72B9}</a:tableStyleId>
              </a:tblPr>
              <a:tblGrid>
                <a:gridCol w="1029132">
                  <a:extLst>
                    <a:ext uri="{9D8B030D-6E8A-4147-A177-3AD203B41FA5}">
                      <a16:colId xmlns:a16="http://schemas.microsoft.com/office/drawing/2014/main" val="164756930"/>
                    </a:ext>
                  </a:extLst>
                </a:gridCol>
                <a:gridCol w="4558037">
                  <a:extLst>
                    <a:ext uri="{9D8B030D-6E8A-4147-A177-3AD203B41FA5}">
                      <a16:colId xmlns:a16="http://schemas.microsoft.com/office/drawing/2014/main" val="1318607463"/>
                    </a:ext>
                  </a:extLst>
                </a:gridCol>
              </a:tblGrid>
              <a:tr h="638978">
                <a:tc gridSpan="2">
                  <a:txBody>
                    <a:bodyPr/>
                    <a:lstStyle/>
                    <a:p>
                      <a:pPr>
                        <a:lnSpc>
                          <a:spcPct val="150000"/>
                        </a:lnSpc>
                      </a:pPr>
                      <a:r>
                        <a:rPr lang="nb-NO" sz="1000" b="1" kern="1200">
                          <a:solidFill>
                            <a:schemeClr val="lt1"/>
                          </a:solidFill>
                          <a:latin typeface="+mn-lt"/>
                          <a:ea typeface="+mn-ea"/>
                          <a:cs typeface="+mn-cs"/>
                        </a:rPr>
                        <a:t>07.11.2023 – Trafikk – Montørbil fra Elvia ble påkjørt bakfra </a:t>
                      </a:r>
                    </a:p>
                    <a:p>
                      <a:pPr marL="0" marR="0" lvl="0" indent="0" algn="l" rtl="0" eaLnBrk="1" fontAlgn="auto" latinLnBrk="0" hangingPunct="1">
                        <a:lnSpc>
                          <a:spcPct val="150000"/>
                        </a:lnSpc>
                        <a:spcBef>
                          <a:spcPts val="0"/>
                        </a:spcBef>
                        <a:spcAft>
                          <a:spcPts val="0"/>
                        </a:spcAft>
                        <a:buClrTx/>
                        <a:buSzTx/>
                        <a:buFontTx/>
                        <a:buNone/>
                      </a:pPr>
                      <a:r>
                        <a:rPr lang="nb-NO" sz="800" b="1" kern="1200">
                          <a:solidFill>
                            <a:srgbClr val="00B0F0"/>
                          </a:solidFill>
                          <a:latin typeface="+mn-lt"/>
                          <a:ea typeface="+mn-ea"/>
                          <a:cs typeface="+mn-cs"/>
                        </a:rPr>
                        <a:t>Selv om Elvia sitt personell her ble  involvert som  en tilfeldig part i hendelsen, ønsker vi å ta ut læring av den. </a:t>
                      </a:r>
                    </a:p>
                  </a:txBody>
                  <a:tcPr marL="68580" marR="68580" marT="34290" marB="34290" anchor="ctr"/>
                </a:tc>
                <a:tc hMerge="1">
                  <a:txBody>
                    <a:bodyPr/>
                    <a:lstStyle/>
                    <a:p>
                      <a:endParaRPr lang="nb-NO"/>
                    </a:p>
                  </a:txBody>
                  <a:tcPr/>
                </a:tc>
                <a:extLst>
                  <a:ext uri="{0D108BD9-81ED-4DB2-BD59-A6C34878D82A}">
                    <a16:rowId xmlns:a16="http://schemas.microsoft.com/office/drawing/2014/main" val="4084160748"/>
                  </a:ext>
                </a:extLst>
              </a:tr>
              <a:tr h="594937">
                <a:tc>
                  <a:txBody>
                    <a:bodyPr/>
                    <a:lstStyle/>
                    <a:p>
                      <a:r>
                        <a:rPr lang="nb-NO" sz="1200"/>
                        <a:t>Hva</a:t>
                      </a:r>
                    </a:p>
                  </a:txBody>
                  <a:tcPr marL="68580" marR="68580" marT="34290" marB="34290"/>
                </a:tc>
                <a:tc>
                  <a:txBody>
                    <a:bodyPr/>
                    <a:lstStyle/>
                    <a:p>
                      <a:r>
                        <a:rPr lang="nb-NO" sz="1000" b="0" i="0">
                          <a:latin typeface="Red Hat Text"/>
                        </a:rPr>
                        <a:t>Elvias montørbil med to personer blir påkjørt bakfra. Hendelsen skjedde i høyre fil, på E6, i 110 sone. Montørbilen, MB Sprinter 519,  ble påkjørt av en noe mindre varebil. Montørbil er sperret på 90km/t og holdt denne hastigheten. </a:t>
                      </a:r>
                      <a:endParaRPr lang="nb-NO" sz="1000" b="0" i="0">
                        <a:latin typeface="Red Hat Text" panose="02010503040201060303" pitchFamily="2" charset="77"/>
                      </a:endParaRPr>
                    </a:p>
                  </a:txBody>
                  <a:tcPr marL="68580" marR="68580" marT="34290" marB="34290"/>
                </a:tc>
                <a:extLst>
                  <a:ext uri="{0D108BD9-81ED-4DB2-BD59-A6C34878D82A}">
                    <a16:rowId xmlns:a16="http://schemas.microsoft.com/office/drawing/2014/main" val="641974045"/>
                  </a:ext>
                </a:extLst>
              </a:tr>
              <a:tr h="535781">
                <a:tc>
                  <a:txBody>
                    <a:bodyPr/>
                    <a:lstStyle/>
                    <a:p>
                      <a:r>
                        <a:rPr lang="nb-NO" sz="1200"/>
                        <a:t>Årsak(er)</a:t>
                      </a:r>
                    </a:p>
                  </a:txBody>
                  <a:tcPr marL="68580" marR="68580" marT="34290" marB="34290"/>
                </a:tc>
                <a:tc>
                  <a:txBody>
                    <a:bodyPr/>
                    <a:lstStyle/>
                    <a:p>
                      <a:r>
                        <a:rPr lang="nb-NO" sz="1000" b="0" i="0">
                          <a:latin typeface="Red Hat Text"/>
                        </a:rPr>
                        <a:t>Fører av bakenforliggende bil kjørte inn i </a:t>
                      </a:r>
                      <a:r>
                        <a:rPr lang="nb-NO" sz="1000" b="0" i="0" err="1">
                          <a:latin typeface="Red Hat Text"/>
                        </a:rPr>
                        <a:t>Elvia</a:t>
                      </a:r>
                      <a:r>
                        <a:rPr lang="nb-NO" sz="1000" b="0" i="0">
                          <a:latin typeface="Red Hat Text"/>
                        </a:rPr>
                        <a:t> sin montørbil. Påkjørselen oppsto da bakenforliggende bil har holdt høyere hastighet og ikke vært observant på foranliggende montørbil. </a:t>
                      </a:r>
                      <a:endParaRPr lang="nb-NO" sz="1000" b="0" i="0">
                        <a:latin typeface="Red Hat Text" panose="02010503040201060303" pitchFamily="2" charset="77"/>
                      </a:endParaRPr>
                    </a:p>
                  </a:txBody>
                  <a:tcPr marL="68580" marR="68580" marT="34290" marB="34290"/>
                </a:tc>
                <a:extLst>
                  <a:ext uri="{0D108BD9-81ED-4DB2-BD59-A6C34878D82A}">
                    <a16:rowId xmlns:a16="http://schemas.microsoft.com/office/drawing/2014/main" val="350104361"/>
                  </a:ext>
                </a:extLst>
              </a:tr>
              <a:tr h="1274324">
                <a:tc>
                  <a:txBody>
                    <a:bodyPr/>
                    <a:lstStyle/>
                    <a:p>
                      <a:r>
                        <a:rPr lang="nb-NO" sz="1200"/>
                        <a:t>Konsekvens</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noProof="0">
                          <a:latin typeface="Red Hat Text"/>
                        </a:rPr>
                        <a:t>Middels</a:t>
                      </a:r>
                    </a:p>
                    <a:p>
                      <a:pPr marL="0" marR="0" lvl="0" indent="0" algn="l" rtl="0" eaLnBrk="1" fontAlgn="auto" latinLnBrk="0" hangingPunct="1">
                        <a:lnSpc>
                          <a:spcPct val="100000"/>
                        </a:lnSpc>
                        <a:spcBef>
                          <a:spcPts val="0"/>
                        </a:spcBef>
                        <a:spcAft>
                          <a:spcPts val="0"/>
                        </a:spcAft>
                        <a:buClrTx/>
                        <a:buSzTx/>
                        <a:buFontTx/>
                        <a:buNone/>
                      </a:pPr>
                      <a:r>
                        <a:rPr lang="nb-NO" sz="1000" b="0" i="0" noProof="0">
                          <a:latin typeface="Red Hat Text"/>
                        </a:rPr>
                        <a:t>Passasjer </a:t>
                      </a:r>
                      <a:r>
                        <a:rPr lang="nb-NO" sz="1000" b="0" i="0" strike="noStrike" noProof="0">
                          <a:latin typeface="Red Hat Text"/>
                        </a:rPr>
                        <a:t>satt å så</a:t>
                      </a:r>
                      <a:r>
                        <a:rPr lang="nb-NO" sz="1000" b="0" i="0" noProof="0">
                          <a:latin typeface="Red Hat Text"/>
                        </a:rPr>
                        <a:t> i arbeidsdokumenter da påkjørselen inntraff. Han fikk et rykk bakover i settet. Kjenner etter hvert noe smerter og stivhet i nakke og rygg. </a:t>
                      </a:r>
                      <a:r>
                        <a:rPr lang="nb-NO" sz="1000" b="0" i="0" strike="noStrike" noProof="0">
                          <a:latin typeface="Red Hat Text"/>
                        </a:rPr>
                        <a:t>Begge i montørbil drar til </a:t>
                      </a:r>
                      <a:r>
                        <a:rPr lang="nb-NO" sz="1000" b="0" i="0" noProof="0">
                          <a:latin typeface="Red Hat Text"/>
                        </a:rPr>
                        <a:t>lege for kontroll. Fører friskmeldes etter hendelsen. </a:t>
                      </a:r>
                      <a:r>
                        <a:rPr lang="nb-NO" sz="1000" b="0" i="0" strike="noStrike" noProof="0">
                          <a:latin typeface="Red Hat Text"/>
                        </a:rPr>
                        <a:t>P</a:t>
                      </a:r>
                      <a:r>
                        <a:rPr lang="nb-NO" sz="1000" b="0" i="0" noProof="0">
                          <a:latin typeface="Red Hat Text"/>
                        </a:rPr>
                        <a:t>assasjer ble i første omgang sykmeldt i fire dager, etter noen dager på jobb ble det behov for videre sykmelding.</a:t>
                      </a:r>
                    </a:p>
                    <a:p>
                      <a:pPr marL="0" marR="0" lvl="0" indent="0" algn="l" rtl="0" eaLnBrk="1" fontAlgn="auto" latinLnBrk="0" hangingPunct="1">
                        <a:lnSpc>
                          <a:spcPct val="100000"/>
                        </a:lnSpc>
                        <a:spcBef>
                          <a:spcPts val="0"/>
                        </a:spcBef>
                        <a:spcAft>
                          <a:spcPts val="0"/>
                        </a:spcAft>
                        <a:buClrTx/>
                        <a:buSzTx/>
                        <a:buFontTx/>
                        <a:buNone/>
                      </a:pPr>
                      <a:r>
                        <a:rPr lang="nb-NO" sz="1000" b="0" i="0" strike="noStrike" noProof="0">
                          <a:latin typeface="Red Hat Text"/>
                        </a:rPr>
                        <a:t>Fører av den andre bilen pratet med Elvia sine montører etter hendelsen. </a:t>
                      </a:r>
                      <a:endParaRPr lang="nb-NO" sz="1000" b="0" i="0" strike="noStrike">
                        <a:latin typeface="Red Hat Text" panose="02010503040201060303" pitchFamily="2" charset="77"/>
                      </a:endParaRPr>
                    </a:p>
                  </a:txBody>
                  <a:tcPr marL="68580" marR="68580" marT="34290" marB="34290"/>
                </a:tc>
                <a:extLst>
                  <a:ext uri="{0D108BD9-81ED-4DB2-BD59-A6C34878D82A}">
                    <a16:rowId xmlns:a16="http://schemas.microsoft.com/office/drawing/2014/main" val="4066210839"/>
                  </a:ext>
                </a:extLst>
              </a:tr>
              <a:tr h="932223">
                <a:tc>
                  <a:txBody>
                    <a:bodyPr/>
                    <a:lstStyle/>
                    <a:p>
                      <a:r>
                        <a:rPr lang="nb-NO" sz="1200"/>
                        <a:t>Potensiale</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u="none" strike="noStrike" noProof="0">
                          <a:latin typeface="Red Hat Text"/>
                        </a:rPr>
                        <a:t>ALVORLIG</a:t>
                      </a:r>
                    </a:p>
                    <a:p>
                      <a:pPr marL="0" marR="0" lvl="0" indent="0" algn="l" rtl="0" eaLnBrk="1" fontAlgn="auto" latinLnBrk="0" hangingPunct="1">
                        <a:lnSpc>
                          <a:spcPct val="100000"/>
                        </a:lnSpc>
                        <a:spcBef>
                          <a:spcPts val="0"/>
                        </a:spcBef>
                        <a:spcAft>
                          <a:spcPts val="0"/>
                        </a:spcAft>
                        <a:buClrTx/>
                        <a:buSzTx/>
                        <a:buFontTx/>
                        <a:buNone/>
                      </a:pPr>
                      <a:r>
                        <a:rPr lang="nb-NO" sz="1000" b="0" i="0" u="none" strike="noStrike" noProof="0">
                          <a:latin typeface="Red Hat Text"/>
                        </a:rPr>
                        <a:t>Treffpunktet var midt på for begge biler. Hadde bakenforliggende bil truffet montørbilen mer mot et av hjørnene bak, kunne kollisjonskreftene ført til at bilene hadde fått større retningsendring. Sannsynlighet for at hendelsen da kunne ført til ytterligere kollisjoner eller velt med alvorligere skader, vil vært stor.  </a:t>
                      </a:r>
                      <a:endParaRPr lang="nb-NO" sz="1000" b="0" i="0">
                        <a:latin typeface="Red Hat Text" panose="02010503040201060303" pitchFamily="2" charset="77"/>
                      </a:endParaRPr>
                    </a:p>
                  </a:txBody>
                  <a:tcPr marL="68580" marR="68580" marT="34290" marB="34290"/>
                </a:tc>
                <a:extLst>
                  <a:ext uri="{0D108BD9-81ED-4DB2-BD59-A6C34878D82A}">
                    <a16:rowId xmlns:a16="http://schemas.microsoft.com/office/drawing/2014/main" val="2818178215"/>
                  </a:ext>
                </a:extLst>
              </a:tr>
            </a:tbl>
          </a:graphicData>
        </a:graphic>
      </p:graphicFrame>
      <p:sp>
        <p:nvSpPr>
          <p:cNvPr id="7" name="Plassholder for bunntekst 6">
            <a:extLst>
              <a:ext uri="{FF2B5EF4-FFF2-40B4-BE49-F238E27FC236}">
                <a16:creationId xmlns:a16="http://schemas.microsoft.com/office/drawing/2014/main" id="{390954B9-808C-1649-AA9B-AD05571CDE77}"/>
              </a:ext>
            </a:extLst>
          </p:cNvPr>
          <p:cNvSpPr>
            <a:spLocks noGrp="1"/>
          </p:cNvSpPr>
          <p:nvPr>
            <p:ph type="ftr" sz="quarter" idx="11"/>
          </p:nvPr>
        </p:nvSpPr>
        <p:spPr>
          <a:xfrm>
            <a:off x="472591" y="187507"/>
            <a:ext cx="4731470" cy="138500"/>
          </a:xfrm>
        </p:spPr>
        <p:txBody>
          <a:bodyPr>
            <a:normAutofit/>
          </a:bodyPr>
          <a:lstStyle/>
          <a:p>
            <a:r>
              <a:rPr lang="nb-NO" sz="800">
                <a:solidFill>
                  <a:prstClr val="white">
                    <a:lumMod val="50000"/>
                  </a:prstClr>
                </a:solidFill>
                <a:latin typeface="Red Hat Text"/>
              </a:rPr>
              <a:t>RUH ID: 51688</a:t>
            </a:r>
            <a:endParaRPr lang="nb-NO" sz="825">
              <a:solidFill>
                <a:prstClr val="white">
                  <a:lumMod val="50000"/>
                </a:prstClr>
              </a:solidFill>
              <a:latin typeface="Red Hat Text" panose="02010503040201060303" pitchFamily="2" charset="77"/>
            </a:endParaRPr>
          </a:p>
        </p:txBody>
      </p:sp>
      <p:graphicFrame>
        <p:nvGraphicFramePr>
          <p:cNvPr id="8" name="Tabell 7">
            <a:extLst>
              <a:ext uri="{FF2B5EF4-FFF2-40B4-BE49-F238E27FC236}">
                <a16:creationId xmlns:a16="http://schemas.microsoft.com/office/drawing/2014/main" id="{9A7836F5-DA16-D742-81B8-273E5FA233B4}"/>
              </a:ext>
            </a:extLst>
          </p:cNvPr>
          <p:cNvGraphicFramePr>
            <a:graphicFrameLocks noGrp="1"/>
          </p:cNvGraphicFramePr>
          <p:nvPr>
            <p:extLst>
              <p:ext uri="{D42A27DB-BD31-4B8C-83A1-F6EECF244321}">
                <p14:modId xmlns:p14="http://schemas.microsoft.com/office/powerpoint/2010/main" val="4168357180"/>
              </p:ext>
            </p:extLst>
          </p:nvPr>
        </p:nvGraphicFramePr>
        <p:xfrm>
          <a:off x="5925501" y="2417815"/>
          <a:ext cx="2851643" cy="2301533"/>
        </p:xfrm>
        <a:graphic>
          <a:graphicData uri="http://schemas.openxmlformats.org/drawingml/2006/table">
            <a:tbl>
              <a:tblPr firstRow="1" bandRow="1">
                <a:tableStyleId>{5C22544A-7EE6-4342-B048-85BDC9FD1C3A}</a:tableStyleId>
              </a:tblPr>
              <a:tblGrid>
                <a:gridCol w="2851643">
                  <a:extLst>
                    <a:ext uri="{9D8B030D-6E8A-4147-A177-3AD203B41FA5}">
                      <a16:colId xmlns:a16="http://schemas.microsoft.com/office/drawing/2014/main" val="2764255887"/>
                    </a:ext>
                  </a:extLst>
                </a:gridCol>
              </a:tblGrid>
              <a:tr h="251753">
                <a:tc>
                  <a:txBody>
                    <a:bodyPr/>
                    <a:lstStyle/>
                    <a:p>
                      <a:r>
                        <a:rPr lang="nb-NO" sz="1200"/>
                        <a:t>Læringspunkter</a:t>
                      </a:r>
                    </a:p>
                  </a:txBody>
                  <a:tcPr marL="68580" marR="68580" marT="34290" marB="34290" anchor="ctr"/>
                </a:tc>
                <a:extLst>
                  <a:ext uri="{0D108BD9-81ED-4DB2-BD59-A6C34878D82A}">
                    <a16:rowId xmlns:a16="http://schemas.microsoft.com/office/drawing/2014/main" val="1233428950"/>
                  </a:ext>
                </a:extLst>
              </a:tr>
              <a:tr h="1976264">
                <a:tc>
                  <a:txBody>
                    <a:bodyPr/>
                    <a:lstStyle/>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a:solidFill>
                            <a:schemeClr val="dk1"/>
                          </a:solidFill>
                          <a:latin typeface="Red Hat Text" panose="02010503040201060303" pitchFamily="2" charset="77"/>
                          <a:ea typeface="+mn-ea"/>
                          <a:cs typeface="Arial"/>
                        </a:rPr>
                        <a:t>Alltid avpass avstand til forankjørende og ha oppmerksomhet på trafikkflyt. </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a:solidFill>
                            <a:schemeClr val="dk1"/>
                          </a:solidFill>
                          <a:latin typeface="Red Hat Text" panose="02010503040201060303" pitchFamily="2" charset="77"/>
                          <a:ea typeface="+mn-ea"/>
                          <a:cs typeface="Arial"/>
                        </a:rPr>
                        <a:t>Vær obs på sittestilling i bilen. Sitt mest mulig rett og bak i settet, fest sikkerhetsbeltet godt inntil og riktig på kroppen. </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a:solidFill>
                            <a:schemeClr val="dk1"/>
                          </a:solidFill>
                          <a:latin typeface="Red Hat Text" panose="02010503040201060303" pitchFamily="2" charset="77"/>
                          <a:ea typeface="+mn-ea"/>
                          <a:cs typeface="Arial"/>
                        </a:rPr>
                        <a:t>Merker man at man blir trøtt og uoppmerksom under kjøring, stopp og ta pause. Gå ut og lufte deg eller ta en powernapp. </a:t>
                      </a:r>
                    </a:p>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nb-NO" sz="1000" b="0" i="0" kern="1200">
                          <a:solidFill>
                            <a:schemeClr val="dk1"/>
                          </a:solidFill>
                          <a:latin typeface="Red Hat Text"/>
                          <a:ea typeface="+mn-ea"/>
                          <a:cs typeface="Arial"/>
                        </a:rPr>
                        <a:t>Er man syk, trøtt eller på annen måte føler seg uopplagt bør man ikke være fører av bil.</a:t>
                      </a:r>
                    </a:p>
                  </a:txBody>
                  <a:tcPr marL="68580" marR="68580" marT="34290" marB="34290"/>
                </a:tc>
                <a:extLst>
                  <a:ext uri="{0D108BD9-81ED-4DB2-BD59-A6C34878D82A}">
                    <a16:rowId xmlns:a16="http://schemas.microsoft.com/office/drawing/2014/main" val="1636191610"/>
                  </a:ext>
                </a:extLst>
              </a:tr>
            </a:tbl>
          </a:graphicData>
        </a:graphic>
      </p:graphicFrame>
      <p:pic>
        <p:nvPicPr>
          <p:cNvPr id="14" name="Bilde 13">
            <a:extLst>
              <a:ext uri="{FF2B5EF4-FFF2-40B4-BE49-F238E27FC236}">
                <a16:creationId xmlns:a16="http://schemas.microsoft.com/office/drawing/2014/main" id="{E0F7402B-692E-F36C-9951-350595D28923}"/>
              </a:ext>
            </a:extLst>
          </p:cNvPr>
          <p:cNvPicPr>
            <a:picLocks noChangeAspect="1"/>
          </p:cNvPicPr>
          <p:nvPr/>
        </p:nvPicPr>
        <p:blipFill>
          <a:blip r:embed="rId2"/>
          <a:stretch>
            <a:fillRect/>
          </a:stretch>
        </p:blipFill>
        <p:spPr>
          <a:xfrm>
            <a:off x="5925501" y="646850"/>
            <a:ext cx="2851643" cy="1700450"/>
          </a:xfrm>
          <a:prstGeom prst="rect">
            <a:avLst/>
          </a:prstGeom>
        </p:spPr>
      </p:pic>
    </p:spTree>
    <p:extLst>
      <p:ext uri="{BB962C8B-B14F-4D97-AF65-F5344CB8AC3E}">
        <p14:creationId xmlns:p14="http://schemas.microsoft.com/office/powerpoint/2010/main" val="2746776645"/>
      </p:ext>
    </p:extLst>
  </p:cSld>
  <p:clrMapOvr>
    <a:masterClrMapping/>
  </p:clrMapOvr>
</p:sld>
</file>

<file path=ppt/theme/theme1.xml><?xml version="1.0" encoding="utf-8"?>
<a:theme xmlns:a="http://schemas.openxmlformats.org/drawingml/2006/main" name="1_Office-tema">
  <a:themeElements>
    <a:clrScheme name="Elvia">
      <a:dk1>
        <a:sysClr val="windowText" lastClr="000000"/>
      </a:dk1>
      <a:lt1>
        <a:sysClr val="window" lastClr="FFFFFF"/>
      </a:lt1>
      <a:dk2>
        <a:srgbClr val="262626"/>
      </a:dk2>
      <a:lt2>
        <a:srgbClr val="F7F7F7"/>
      </a:lt2>
      <a:accent1>
        <a:srgbClr val="22D238"/>
      </a:accent1>
      <a:accent2>
        <a:srgbClr val="262626"/>
      </a:accent2>
      <a:accent3>
        <a:srgbClr val="000000"/>
      </a:accent3>
      <a:accent4>
        <a:srgbClr val="FF0B00"/>
      </a:accent4>
      <a:accent5>
        <a:srgbClr val="FFA027"/>
      </a:accent5>
      <a:accent6>
        <a:srgbClr val="FFFD43"/>
      </a:accent6>
      <a:hlink>
        <a:srgbClr val="0563C1"/>
      </a:hlink>
      <a:folHlink>
        <a:srgbClr val="954F72"/>
      </a:folHlink>
    </a:clrScheme>
    <a:fontScheme name="Elvia">
      <a:majorFont>
        <a:latin typeface="Red Hat Display"/>
        <a:ea typeface=""/>
        <a:cs typeface=""/>
      </a:majorFont>
      <a:minorFont>
        <a:latin typeface="Red Hat Text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 Læringsark ID XXxxX - Beskrivende tittel" id="{A3A25D29-D5BD-8B4E-AF12-CCEB410666F7}" vid="{DCB55B3E-F4F1-654D-A2BA-B99843E6D9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d4a5315-78c6-4c96-bb32-0e29fe55ad16" xsi:nil="true"/>
    <SharedWithUsers xmlns="6d4a5315-78c6-4c96-bb32-0e29fe55ad16">
      <UserInfo>
        <DisplayName>Kjetil Utrimark</DisplayName>
        <AccountId>79</AccountId>
        <AccountType/>
      </UserInfo>
    </SharedWithUsers>
    <Opprinnelse xmlns="6d4a5315-78c6-4c96-bb32-0e29fe55ad16">Elvia</Opprinnelse>
    <Nettbibliotekstatus xmlns="b4509093-701c-4f4a-83cb-59d1966a0a3b" xsi:nil="true"/>
    <Godkjenner xmlns="6d4a5315-78c6-4c96-bb32-0e29fe55ad16">
      <UserInfo>
        <DisplayName>Kjetil Utrimark</DisplayName>
        <AccountId>79</AccountId>
        <AccountType/>
      </UserInfo>
    </Godkjenner>
    <Emneord xmlns="6d4a5315-78c6-4c96-bb32-0e29fe55ad16" xsi:nil="true"/>
    <Kopierestil xmlns="b4509093-701c-4f4a-83cb-59d1966a0a3b" xsi:nil="true"/>
    <Dokumenteier xmlns="6d4a5315-78c6-4c96-bb32-0e29fe55ad16">
      <UserInfo>
        <DisplayName>Reidulf Ekera</DisplayName>
        <AccountId>75</AccountId>
        <AccountType/>
      </UserInfo>
    </Dokumenteier>
    <Dokumenttype xmlns="6d4a5315-78c6-4c96-bb32-0e29fe55ad16">Læringsark</Dokumenttype>
    <Ekstern xmlns="6d4a5315-78c6-4c96-bb32-0e29fe55ad16">false</Ekstern>
    <MediaLengthInSeconds xmlns="b4509093-701c-4f4a-83cb-59d1966a0a3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18598A3251CCCA4FB1C14CFD55A1C41E" ma:contentTypeVersion="30" ma:contentTypeDescription="Opprett et nytt dokument." ma:contentTypeScope="" ma:versionID="742d7a2f0a60b5bc2ee6ece6d0ccee6e">
  <xsd:schema xmlns:xsd="http://www.w3.org/2001/XMLSchema" xmlns:xs="http://www.w3.org/2001/XMLSchema" xmlns:p="http://schemas.microsoft.com/office/2006/metadata/properties" xmlns:ns2="6d4a5315-78c6-4c96-bb32-0e29fe55ad16" xmlns:ns3="b4509093-701c-4f4a-83cb-59d1966a0a3b" targetNamespace="http://schemas.microsoft.com/office/2006/metadata/properties" ma:root="true" ma:fieldsID="2de179803b4435b5cee159db99ad3847" ns2:_="" ns3:_="">
    <xsd:import namespace="6d4a5315-78c6-4c96-bb32-0e29fe55ad16"/>
    <xsd:import namespace="b4509093-701c-4f4a-83cb-59d1966a0a3b"/>
    <xsd:element name="properties">
      <xsd:complexType>
        <xsd:sequence>
          <xsd:element name="documentManagement">
            <xsd:complexType>
              <xsd:all>
                <xsd:element ref="ns2:Dokumenteier"/>
                <xsd:element ref="ns2:Dokumenttype"/>
                <xsd:element ref="ns2:Ekstern" minOccurs="0"/>
                <xsd:element ref="ns2:Godkjenner"/>
                <xsd:element ref="ns2:Opprinnelse" minOccurs="0"/>
                <xsd:element ref="ns3:MediaServiceMetadata" minOccurs="0"/>
                <xsd:element ref="ns3:MediaServiceFastMetadata" minOccurs="0"/>
                <xsd:element ref="ns2:SharedWithUsers" minOccurs="0"/>
                <xsd:element ref="ns2:SharedWithDetails" minOccurs="0"/>
                <xsd:element ref="ns3:Kopierestil" minOccurs="0"/>
                <xsd:element ref="ns3:MediaServiceAutoKeyPoints" minOccurs="0"/>
                <xsd:element ref="ns3:MediaServiceKeyPoints" minOccurs="0"/>
                <xsd:element ref="ns2:TaxCatchAll" minOccurs="0"/>
                <xsd:element ref="ns2:Emneord" minOccurs="0"/>
                <xsd:element ref="ns3:MediaServiceDateTaken" minOccurs="0"/>
                <xsd:element ref="ns3:MediaLengthInSeconds" minOccurs="0"/>
                <xsd:element ref="ns3:Nettbibliotekstatus" minOccurs="0"/>
                <xsd:element ref="ns3:MediaServiceObjectDetectorVersion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4a5315-78c6-4c96-bb32-0e29fe55ad16" elementFormDefault="qualified">
    <xsd:import namespace="http://schemas.microsoft.com/office/2006/documentManagement/types"/>
    <xsd:import namespace="http://schemas.microsoft.com/office/infopath/2007/PartnerControls"/>
    <xsd:element name="Dokumenteier" ma:index="8" ma:displayName="Dokumenteier" ma:list="UserInfo" ma:SharePointGroup="0" ma:internalName="Dokumentei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Dokumenttype" ma:index="9" ma:displayName="Dokumenttype" ma:default="Arbeidsbeskrivelse" ma:format="Dropdown" ma:internalName="Dokumenttype">
      <xsd:simpleType>
        <xsd:restriction base="dms:Choice">
          <xsd:enumeration value="Arbeidsbeskrivelse"/>
          <xsd:enumeration value="Krav"/>
          <xsd:enumeration value="Mal/Skjema"/>
          <xsd:enumeration value="Vedlegg"/>
          <xsd:enumeration value="Systemdokumentasjon"/>
          <xsd:enumeration value="Læringsark"/>
          <xsd:enumeration value="Lenk"/>
          <xsd:enumeration value="Video"/>
        </xsd:restriction>
      </xsd:simpleType>
    </xsd:element>
    <xsd:element name="Ekstern" ma:index="10" nillable="true" ma:displayName="Ekstern" ma:default="0" ma:internalName="Ekstern" ma:readOnly="false">
      <xsd:simpleType>
        <xsd:restriction base="dms:Boolean"/>
      </xsd:simpleType>
    </xsd:element>
    <xsd:element name="Godkjenner" ma:index="11" ma:displayName="Godkjenner" ma:list="UserInfo" ma:SharePointGroup="0" ma:internalName="Godkjen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Opprinnelse" ma:index="12" nillable="true" ma:displayName="Opprinnelse" ma:default="Elvia" ma:description="Angi hvor dokumentet kommer fra" ma:format="Dropdown" ma:internalName="Opprinnelse">
      <xsd:simpleType>
        <xsd:restriction base="dms:Choice">
          <xsd:enumeration value="Ex Eidsiva Nett"/>
          <xsd:enumeration value="Ex Hafslund Nett"/>
          <xsd:enumeration value="Elvia"/>
        </xsd:restriction>
      </xsd:simpleType>
    </xsd:element>
    <xsd:element name="SharedWithUsers" ma:index="1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ingsdetaljer" ma:internalName="SharedWithDetails" ma:readOnly="true">
      <xsd:simpleType>
        <xsd:restriction base="dms:Note">
          <xsd:maxLength value="255"/>
        </xsd:restriction>
      </xsd:simpleType>
    </xsd:element>
    <xsd:element name="TaxCatchAll" ma:index="20" nillable="true" ma:displayName="Taxonomy Catch All Column" ma:hidden="true" ma:list="{cde2db9f-4a84-4646-8619-9b9b44be8c77}" ma:internalName="TaxCatchAll" ma:showField="CatchAllData" ma:web="6d4a5315-78c6-4c96-bb32-0e29fe55ad16">
      <xsd:complexType>
        <xsd:complexContent>
          <xsd:extension base="dms:MultiChoiceLookup">
            <xsd:sequence>
              <xsd:element name="Value" type="dms:Lookup" maxOccurs="unbounded" minOccurs="0" nillable="true"/>
            </xsd:sequence>
          </xsd:extension>
        </xsd:complexContent>
      </xsd:complexType>
    </xsd:element>
    <xsd:element name="Emneord" ma:index="21" nillable="true" ma:displayName="Emneord" ma:description="Skriv inn emneord eller velg fra liste" ma:format="Dropdown" ma:internalName="Emneord">
      <xsd:simpleType>
        <xsd:union memberTypes="dms:Text">
          <xsd:simpleType>
            <xsd:restriction base="dms:Choice">
              <xsd:enumeration value="Angi emneord"/>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b4509093-701c-4f4a-83cb-59d1966a0a3b"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Kopierestil" ma:index="17" nillable="true" ma:displayName="Kopieres til" ma:description="Dokumentet må også oppdateres i andre systemer. Master ligger i Eureka" ma:format="Dropdown" ma:internalName="Kopierestil">
      <xsd:complexType>
        <xsd:complexContent>
          <xsd:extension base="dms:MultiChoice">
            <xsd:sequence>
              <xsd:element name="Value" maxOccurs="unbounded" minOccurs="0" nillable="true">
                <xsd:simpleType>
                  <xsd:restriction base="dms:Choice">
                    <xsd:enumeration value="IFS"/>
                    <xsd:enumeration value="NetBas"/>
                    <xsd:enumeration value="SpeedyCraft"/>
                    <xsd:enumeration value="Annet system"/>
                    <xsd:enumeration value="M365 Mal bibliotek"/>
                  </xsd:restriction>
                </xsd:simpleType>
              </xsd:element>
            </xsd:sequence>
          </xsd:extension>
        </xsd:complexContent>
      </xsd:complex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DateTaken" ma:index="22" nillable="true" ma:displayName="MediaServiceDateTaken" ma:hidden="true" ma:indexed="true" ma:internalName="MediaServiceDateTake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Nettbibliotekstatus" ma:index="24" nillable="true" ma:displayName="Nettbibliotek status" ma:description="Denne kolonnen viser status for dokumentet i Nettbiblioteket for de dokumentene som lastes opp der." ma:format="Dropdown" ma:internalName="Nettbibliotekstatus">
      <xsd:simpleType>
        <xsd:restriction base="dms:Text">
          <xsd:maxLength value="255"/>
        </xsd:restriction>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GenerationTime" ma:index="26" nillable="true" ma:displayName="MediaServiceGenerationTime" ma:hidden="true" ma:internalName="MediaServiceGenerationTime" ma:readOnly="true">
      <xsd:simpleType>
        <xsd:restriction base="dms:Text"/>
      </xsd:simpleType>
    </xsd:element>
    <xsd:element name="MediaServiceEventHashCode" ma:index="2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A69340-209E-4691-8F98-78E2166253A5}">
  <ds:schemaRefs>
    <ds:schemaRef ds:uri="http://schemas.microsoft.com/sharepoint/v3/contenttype/forms"/>
  </ds:schemaRefs>
</ds:datastoreItem>
</file>

<file path=customXml/itemProps2.xml><?xml version="1.0" encoding="utf-8"?>
<ds:datastoreItem xmlns:ds="http://schemas.openxmlformats.org/officeDocument/2006/customXml" ds:itemID="{5B5B1BAC-5AF3-426D-AD74-361DCA4992AF}">
  <ds:schemaRefs>
    <ds:schemaRef ds:uri="a8f0b6f9-2b67-4617-a70c-e96b3cb34168"/>
    <ds:schemaRef ds:uri="bd6ed28d-af38-44fd-b7e0-25d28c6ead1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6FD2089-C0EA-4E19-9CB1-E7C362268F2B}"/>
</file>

<file path=docProps/app.xml><?xml version="1.0" encoding="utf-8"?>
<Properties xmlns="http://schemas.openxmlformats.org/officeDocument/2006/extended-properties" xmlns:vt="http://schemas.openxmlformats.org/officeDocument/2006/docPropsVTypes">
  <Template>Presentasjonsmal Eidsiva Energi AS</Template>
  <Application>Microsoft Office PowerPoint</Application>
  <PresentationFormat>On-screen Show (16:9)</PresentationFormat>
  <Slides>1</Slides>
  <Notes>0</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1_Office-tema</vt:lpstr>
      <vt:lpstr>Læringsark</vt:lpstr>
    </vt:vector>
  </TitlesOfParts>
  <Company>Eidsiva Energi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Sikkerhetsopplæring av ledere i Eidsiva</dc:title>
  <dc:creator>Nilsen, Knut Henrik</dc:creator>
  <dc:description>template by addpoint.no</dc:description>
  <cp:revision>1</cp:revision>
  <dcterms:created xsi:type="dcterms:W3CDTF">2017-08-30T13:22:09Z</dcterms:created>
  <dcterms:modified xsi:type="dcterms:W3CDTF">2023-12-15T12:43:30Z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by addpoint.no</vt:lpwstr>
  </property>
  <property fmtid="{D5CDD505-2E9C-101B-9397-08002B2CF9AE}" pid="3" name="ContentTypeId">
    <vt:lpwstr>0x01010018598A3251CCCA4FB1C14CFD55A1C41E</vt:lpwstr>
  </property>
  <property fmtid="{D5CDD505-2E9C-101B-9397-08002B2CF9AE}" pid="4" name="Order">
    <vt:r8>11900</vt:r8>
  </property>
  <property fmtid="{D5CDD505-2E9C-101B-9397-08002B2CF9AE}" pid="5" name="MediaServiceImageTags">
    <vt:lpwstr/>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MigrationWizId">
    <vt:lpwstr>3ec29678-00b2-4473-9672-03e6e32961f2</vt:lpwstr>
  </property>
  <property fmtid="{D5CDD505-2E9C-101B-9397-08002B2CF9AE}" pid="14" name="TriggerFlowInfo">
    <vt:lpwstr/>
  </property>
</Properties>
</file>