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4FEF8F-AEA1-449A-8878-44757816FE33}" v="65" dt="2024-12-11T08:21:08.251"/>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idulf Ekera" userId="S::reidulf.ekera@elvia.no::f4927be7-e749-48e9-8ea8-3ef03d59aa3f" providerId="AD" clId="Web-{D7059E8B-D31C-B298-CD15-AE2D8463B09F}"/>
    <pc:docChg chg="modSld">
      <pc:chgData name="Reidulf Ekera" userId="S::reidulf.ekera@elvia.no::f4927be7-e749-48e9-8ea8-3ef03d59aa3f" providerId="AD" clId="Web-{D7059E8B-D31C-B298-CD15-AE2D8463B09F}" dt="2024-11-13T08:05:49.600" v="19"/>
      <pc:docMkLst>
        <pc:docMk/>
      </pc:docMkLst>
      <pc:sldChg chg="modSp">
        <pc:chgData name="Reidulf Ekera" userId="S::reidulf.ekera@elvia.no::f4927be7-e749-48e9-8ea8-3ef03d59aa3f" providerId="AD" clId="Web-{D7059E8B-D31C-B298-CD15-AE2D8463B09F}" dt="2024-11-13T08:05:49.600" v="19"/>
        <pc:sldMkLst>
          <pc:docMk/>
          <pc:sldMk cId="3191417455" sldId="264"/>
        </pc:sldMkLst>
        <pc:graphicFrameChg chg="mod modGraphic">
          <ac:chgData name="Reidulf Ekera" userId="S::reidulf.ekera@elvia.no::f4927be7-e749-48e9-8ea8-3ef03d59aa3f" providerId="AD" clId="Web-{D7059E8B-D31C-B298-CD15-AE2D8463B09F}" dt="2024-11-13T08:05:49.600" v="19"/>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CFB95F13-96E7-4EA0-BB25-10560ECB66E6}"/>
    <pc:docChg chg="modSld">
      <pc:chgData name="Reidulf Ekera" userId="S::reidulf.ekera@elvia.no::f4927be7-e749-48e9-8ea8-3ef03d59aa3f" providerId="AD" clId="Web-{CFB95F13-96E7-4EA0-BB25-10560ECB66E6}" dt="2024-11-26T13:57:08.277" v="1610"/>
      <pc:docMkLst>
        <pc:docMk/>
      </pc:docMkLst>
      <pc:sldChg chg="modSp">
        <pc:chgData name="Reidulf Ekera" userId="S::reidulf.ekera@elvia.no::f4927be7-e749-48e9-8ea8-3ef03d59aa3f" providerId="AD" clId="Web-{CFB95F13-96E7-4EA0-BB25-10560ECB66E6}" dt="2024-11-26T13:57:08.277" v="1610"/>
        <pc:sldMkLst>
          <pc:docMk/>
          <pc:sldMk cId="3191417455" sldId="264"/>
        </pc:sldMkLst>
        <pc:spChg chg="mod">
          <ac:chgData name="Reidulf Ekera" userId="S::reidulf.ekera@elvia.no::f4927be7-e749-48e9-8ea8-3ef03d59aa3f" providerId="AD" clId="Web-{CFB95F13-96E7-4EA0-BB25-10560ECB66E6}" dt="2024-11-26T13:09:33.447" v="13" actId="20577"/>
          <ac:spMkLst>
            <pc:docMk/>
            <pc:sldMk cId="3191417455" sldId="264"/>
            <ac:spMk id="2" creationId="{093B2461-9510-46B3-8D5C-42F0E31EF96B}"/>
          </ac:spMkLst>
        </pc:spChg>
        <pc:graphicFrameChg chg="mod modGraphic">
          <ac:chgData name="Reidulf Ekera" userId="S::reidulf.ekera@elvia.no::f4927be7-e749-48e9-8ea8-3ef03d59aa3f" providerId="AD" clId="Web-{CFB95F13-96E7-4EA0-BB25-10560ECB66E6}" dt="2024-11-26T13:57:08.277" v="1610"/>
          <ac:graphicFrameMkLst>
            <pc:docMk/>
            <pc:sldMk cId="3191417455" sldId="264"/>
            <ac:graphicFrameMk id="6" creationId="{7C9E829E-CD53-9147-A035-47F021DC1DF2}"/>
          </ac:graphicFrameMkLst>
        </pc:graphicFrameChg>
      </pc:sldChg>
    </pc:docChg>
  </pc:docChgLst>
  <pc:docChgLst>
    <pc:chgData name="Reidulf Ekera" userId="S::reidulf.ekera@elvia.no::f4927be7-e749-48e9-8ea8-3ef03d59aa3f" providerId="AD" clId="Web-{926DF930-AE9C-406F-AFA3-BC481DEB3B36}"/>
    <pc:docChg chg="modSld">
      <pc:chgData name="Reidulf Ekera" userId="S::reidulf.ekera@elvia.no::f4927be7-e749-48e9-8ea8-3ef03d59aa3f" providerId="AD" clId="Web-{926DF930-AE9C-406F-AFA3-BC481DEB3B36}" dt="2024-11-13T08:03:28.965" v="13"/>
      <pc:docMkLst>
        <pc:docMk/>
      </pc:docMkLst>
      <pc:sldChg chg="modSp">
        <pc:chgData name="Reidulf Ekera" userId="S::reidulf.ekera@elvia.no::f4927be7-e749-48e9-8ea8-3ef03d59aa3f" providerId="AD" clId="Web-{926DF930-AE9C-406F-AFA3-BC481DEB3B36}" dt="2024-11-13T08:03:28.965" v="13"/>
        <pc:sldMkLst>
          <pc:docMk/>
          <pc:sldMk cId="3191417455" sldId="264"/>
        </pc:sldMkLst>
        <pc:graphicFrameChg chg="mod modGraphic">
          <ac:chgData name="Reidulf Ekera" userId="S::reidulf.ekera@elvia.no::f4927be7-e749-48e9-8ea8-3ef03d59aa3f" providerId="AD" clId="Web-{926DF930-AE9C-406F-AFA3-BC481DEB3B36}" dt="2024-11-13T08:03:28.965" v="13"/>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A135CAFD-5D13-4F2F-8C84-2DE741441D0A}"/>
    <pc:docChg chg="modSld">
      <pc:chgData name="Reidulf Ekera" userId="S::reidulf.ekera@elvia.no::f4927be7-e749-48e9-8ea8-3ef03d59aa3f" providerId="AD" clId="Web-{A135CAFD-5D13-4F2F-8C84-2DE741441D0A}" dt="2024-11-28T10:53:45.885" v="1173"/>
      <pc:docMkLst>
        <pc:docMk/>
      </pc:docMkLst>
      <pc:sldChg chg="modSp">
        <pc:chgData name="Reidulf Ekera" userId="S::reidulf.ekera@elvia.no::f4927be7-e749-48e9-8ea8-3ef03d59aa3f" providerId="AD" clId="Web-{A135CAFD-5D13-4F2F-8C84-2DE741441D0A}" dt="2024-11-28T10:53:45.885" v="1173"/>
        <pc:sldMkLst>
          <pc:docMk/>
          <pc:sldMk cId="3191417455" sldId="264"/>
        </pc:sldMkLst>
        <pc:graphicFrameChg chg="mod modGraphic">
          <ac:chgData name="Reidulf Ekera" userId="S::reidulf.ekera@elvia.no::f4927be7-e749-48e9-8ea8-3ef03d59aa3f" providerId="AD" clId="Web-{A135CAFD-5D13-4F2F-8C84-2DE741441D0A}" dt="2024-11-28T10:53:45.885" v="1173"/>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A135CAFD-5D13-4F2F-8C84-2DE741441D0A}" dt="2024-11-28T10:50:34.995" v="1067"/>
          <ac:graphicFrameMkLst>
            <pc:docMk/>
            <pc:sldMk cId="3191417455" sldId="264"/>
            <ac:graphicFrameMk id="8" creationId="{9A7836F5-DA16-D742-81B8-273E5FA233B4}"/>
          </ac:graphicFrameMkLst>
        </pc:graphicFrameChg>
        <pc:picChg chg="mod">
          <ac:chgData name="Reidulf Ekera" userId="S::reidulf.ekera@elvia.no::f4927be7-e749-48e9-8ea8-3ef03d59aa3f" providerId="AD" clId="Web-{A135CAFD-5D13-4F2F-8C84-2DE741441D0A}" dt="2024-11-28T10:25:43.765" v="168" actId="1076"/>
          <ac:picMkLst>
            <pc:docMk/>
            <pc:sldMk cId="3191417455" sldId="264"/>
            <ac:picMk id="9" creationId="{7E27E7DF-451A-C16C-12C3-6D116434217D}"/>
          </ac:picMkLst>
        </pc:picChg>
      </pc:sldChg>
    </pc:docChg>
  </pc:docChgLst>
  <pc:docChgLst>
    <pc:chgData name="Reidulf Ekera" userId="S::reidulf.ekera@elvia.no::f4927be7-e749-48e9-8ea8-3ef03d59aa3f" providerId="AD" clId="Web-{3F4FEF8F-AEA1-449A-8878-44757816FE33}"/>
    <pc:docChg chg="modSld">
      <pc:chgData name="Reidulf Ekera" userId="S::reidulf.ekera@elvia.no::f4927be7-e749-48e9-8ea8-3ef03d59aa3f" providerId="AD" clId="Web-{3F4FEF8F-AEA1-449A-8878-44757816FE33}" dt="2024-12-11T08:21:08.251" v="59"/>
      <pc:docMkLst>
        <pc:docMk/>
      </pc:docMkLst>
      <pc:sldChg chg="modSp">
        <pc:chgData name="Reidulf Ekera" userId="S::reidulf.ekera@elvia.no::f4927be7-e749-48e9-8ea8-3ef03d59aa3f" providerId="AD" clId="Web-{3F4FEF8F-AEA1-449A-8878-44757816FE33}" dt="2024-12-11T08:21:08.251" v="59"/>
        <pc:sldMkLst>
          <pc:docMk/>
          <pc:sldMk cId="3191417455" sldId="264"/>
        </pc:sldMkLst>
        <pc:graphicFrameChg chg="modGraphic">
          <ac:chgData name="Reidulf Ekera" userId="S::reidulf.ekera@elvia.no::f4927be7-e749-48e9-8ea8-3ef03d59aa3f" providerId="AD" clId="Web-{3F4FEF8F-AEA1-449A-8878-44757816FE33}" dt="2024-12-11T08:10:01.513" v="57"/>
          <ac:graphicFrameMkLst>
            <pc:docMk/>
            <pc:sldMk cId="3191417455" sldId="264"/>
            <ac:graphicFrameMk id="6" creationId="{7C9E829E-CD53-9147-A035-47F021DC1DF2}"/>
          </ac:graphicFrameMkLst>
        </pc:graphicFrameChg>
        <pc:graphicFrameChg chg="mod modGraphic">
          <ac:chgData name="Reidulf Ekera" userId="S::reidulf.ekera@elvia.no::f4927be7-e749-48e9-8ea8-3ef03d59aa3f" providerId="AD" clId="Web-{3F4FEF8F-AEA1-449A-8878-44757816FE33}" dt="2024-12-11T08:09:00.418" v="53"/>
          <ac:graphicFrameMkLst>
            <pc:docMk/>
            <pc:sldMk cId="3191417455" sldId="264"/>
            <ac:graphicFrameMk id="8" creationId="{9A7836F5-DA16-D742-81B8-273E5FA233B4}"/>
          </ac:graphicFrameMkLst>
        </pc:graphicFrameChg>
        <pc:picChg chg="mod">
          <ac:chgData name="Reidulf Ekera" userId="S::reidulf.ekera@elvia.no::f4927be7-e749-48e9-8ea8-3ef03d59aa3f" providerId="AD" clId="Web-{3F4FEF8F-AEA1-449A-8878-44757816FE33}" dt="2024-12-11T08:21:08.251" v="59"/>
          <ac:picMkLst>
            <pc:docMk/>
            <pc:sldMk cId="3191417455" sldId="264"/>
            <ac:picMk id="9" creationId="{7E27E7DF-451A-C16C-12C3-6D116434217D}"/>
          </ac:picMkLst>
        </pc:pic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Reidulf Ekera" userId="S::reidulf.ekera@elvia.no::f4927be7-e749-48e9-8ea8-3ef03d59aa3f" providerId="AD" clId="Web-{A66043B2-AA60-4F9E-922D-A4E0CBFD4017}"/>
    <pc:docChg chg="modSld">
      <pc:chgData name="Reidulf Ekera" userId="S::reidulf.ekera@elvia.no::f4927be7-e749-48e9-8ea8-3ef03d59aa3f" providerId="AD" clId="Web-{A66043B2-AA60-4F9E-922D-A4E0CBFD4017}" dt="2024-11-13T08:07:52.317" v="127"/>
      <pc:docMkLst>
        <pc:docMk/>
      </pc:docMkLst>
      <pc:sldChg chg="modSp">
        <pc:chgData name="Reidulf Ekera" userId="S::reidulf.ekera@elvia.no::f4927be7-e749-48e9-8ea8-3ef03d59aa3f" providerId="AD" clId="Web-{A66043B2-AA60-4F9E-922D-A4E0CBFD4017}" dt="2024-11-13T08:07:52.317" v="127"/>
        <pc:sldMkLst>
          <pc:docMk/>
          <pc:sldMk cId="3191417455" sldId="264"/>
        </pc:sldMkLst>
        <pc:graphicFrameChg chg="mod modGraphic">
          <ac:chgData name="Reidulf Ekera" userId="S::reidulf.ekera@elvia.no::f4927be7-e749-48e9-8ea8-3ef03d59aa3f" providerId="AD" clId="Web-{A66043B2-AA60-4F9E-922D-A4E0CBFD4017}" dt="2024-11-13T08:07:52.317" v="127"/>
          <ac:graphicFrameMkLst>
            <pc:docMk/>
            <pc:sldMk cId="3191417455" sldId="264"/>
            <ac:graphicFrameMk id="6" creationId="{7C9E829E-CD53-9147-A035-47F021DC1DF2}"/>
          </ac:graphicFrameMkLst>
        </pc:graphicFrame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docChgLst>
    <pc:chgData name="Reidulf Ekera" userId="S::reidulf.ekera@elvia.no::f4927be7-e749-48e9-8ea8-3ef03d59aa3f" providerId="AD" clId="Web-{DF7A94E0-A80A-407C-9A48-3CF1D3079055}"/>
    <pc:docChg chg="modSld">
      <pc:chgData name="Reidulf Ekera" userId="S::reidulf.ekera@elvia.no::f4927be7-e749-48e9-8ea8-3ef03d59aa3f" providerId="AD" clId="Web-{DF7A94E0-A80A-407C-9A48-3CF1D3079055}" dt="2024-11-13T08:09:09.368" v="1"/>
      <pc:docMkLst>
        <pc:docMk/>
      </pc:docMkLst>
      <pc:sldChg chg="modSp">
        <pc:chgData name="Reidulf Ekera" userId="S::reidulf.ekera@elvia.no::f4927be7-e749-48e9-8ea8-3ef03d59aa3f" providerId="AD" clId="Web-{DF7A94E0-A80A-407C-9A48-3CF1D3079055}" dt="2024-11-13T08:09:09.368" v="1"/>
        <pc:sldMkLst>
          <pc:docMk/>
          <pc:sldMk cId="3191417455" sldId="264"/>
        </pc:sldMkLst>
        <pc:graphicFrameChg chg="mod modGraphic">
          <ac:chgData name="Reidulf Ekera" userId="S::reidulf.ekera@elvia.no::f4927be7-e749-48e9-8ea8-3ef03d59aa3f" providerId="AD" clId="Web-{DF7A94E0-A80A-407C-9A48-3CF1D3079055}" dt="2024-11-13T08:09:09.368" v="1"/>
          <ac:graphicFrameMkLst>
            <pc:docMk/>
            <pc:sldMk cId="3191417455" sldId="264"/>
            <ac:graphicFrameMk id="8" creationId="{9A7836F5-DA16-D742-81B8-273E5FA233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11.12.2024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11.12.2024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11.12.2024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11.12.2024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11.12.2024</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11.12.2024</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11.12.2024</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11.12.2024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11.12.2024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11.12.2024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11.12.2024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11.12.2024</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11.12.2024</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11.12.2024</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descr="Et bilde som inneholder person, Kjøtt, hud, innendørs&#10;&#10;Automatisk generert beskrivelse">
            <a:extLst>
              <a:ext uri="{FF2B5EF4-FFF2-40B4-BE49-F238E27FC236}">
                <a16:creationId xmlns:a16="http://schemas.microsoft.com/office/drawing/2014/main" id="{7E27E7DF-451A-C16C-12C3-6D116434217D}"/>
              </a:ext>
            </a:extLst>
          </p:cNvPr>
          <p:cNvPicPr>
            <a:picLocks noGrp="1" noChangeAspect="1"/>
          </p:cNvPicPr>
          <p:nvPr>
            <p:ph type="pic" sz="quarter" idx="15"/>
          </p:nvPr>
        </p:nvPicPr>
        <p:blipFill>
          <a:blip r:embed="rId2" cstate="print">
            <a:extLst>
              <a:ext uri="{28A0092B-C50C-407E-A947-70E740481C1C}">
                <a14:useLocalDpi xmlns:a14="http://schemas.microsoft.com/office/drawing/2010/main" val="0"/>
              </a:ext>
            </a:extLst>
          </a:blip>
          <a:srcRect t="33518" b="33518"/>
          <a:stretch>
            <a:fillRect/>
          </a:stretch>
        </p:blipFill>
        <p:spPr>
          <a:xfrm>
            <a:off x="5903746" y="897857"/>
            <a:ext cx="2851150" cy="1671638"/>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dirty="0"/>
              <a:t>Læringsark - Kuttskade over kne med motorsag</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17283458"/>
              </p:ext>
            </p:extLst>
          </p:nvPr>
        </p:nvGraphicFramePr>
        <p:xfrm>
          <a:off x="237369" y="897857"/>
          <a:ext cx="5426663" cy="3756472"/>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261961">
                  <a:extLst>
                    <a:ext uri="{9D8B030D-6E8A-4147-A177-3AD203B41FA5}">
                      <a16:colId xmlns:a16="http://schemas.microsoft.com/office/drawing/2014/main" val="1318607463"/>
                    </a:ext>
                  </a:extLst>
                </a:gridCol>
              </a:tblGrid>
              <a:tr h="282955">
                <a:tc gridSpan="2">
                  <a:txBody>
                    <a:bodyPr/>
                    <a:lstStyle/>
                    <a:p>
                      <a:r>
                        <a:rPr lang="nb-NO" sz="1000" b="1" kern="1200" dirty="0">
                          <a:solidFill>
                            <a:schemeClr val="lt1"/>
                          </a:solidFill>
                          <a:latin typeface="+mn-lt"/>
                          <a:ea typeface="+mn-ea"/>
                          <a:cs typeface="+mn-cs"/>
                        </a:rPr>
                        <a:t>31.10.2024 – Linjerydding – Kuttskade over kne med motorsag</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07408">
                <a:tc>
                  <a:txBody>
                    <a:bodyPr/>
                    <a:lstStyle/>
                    <a:p>
                      <a:r>
                        <a:rPr lang="nb-NO" sz="1200" dirty="0"/>
                        <a:t>Hva</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kern="1200" dirty="0">
                          <a:latin typeface="Red Hat Text"/>
                        </a:rPr>
                        <a:t>Etter endt oppdrag med rydding under linje i brattere terreng skulle</a:t>
                      </a:r>
                      <a:r>
                        <a:rPr lang="nb-NO" sz="1000" b="0" i="0" u="none" strike="noStrike" kern="1200" noProof="0" dirty="0"/>
                        <a:t> den tilskadekomne skjære ned noe krattskog for å komme seg videre ned til vegen (diameter på krattskogen er ca. 2-3 cm).</a:t>
                      </a:r>
                      <a:endParaRPr lang="nb-NO" dirty="0"/>
                    </a:p>
                    <a:p>
                      <a:pPr marL="0" marR="0" lvl="0" indent="0" algn="l">
                        <a:lnSpc>
                          <a:spcPct val="100000"/>
                        </a:lnSpc>
                        <a:spcBef>
                          <a:spcPts val="0"/>
                        </a:spcBef>
                        <a:spcAft>
                          <a:spcPts val="0"/>
                        </a:spcAft>
                        <a:buNone/>
                      </a:pPr>
                      <a:r>
                        <a:rPr lang="nb-NO" sz="1000" b="0" i="0" u="none" strike="noStrike" kern="1200" noProof="0" dirty="0">
                          <a:solidFill>
                            <a:srgbClr val="000000"/>
                          </a:solidFill>
                          <a:latin typeface="Red Hat Text Medium"/>
                        </a:rPr>
                        <a:t>I forbindelse med dette slår motorsagen tilbake etter å ha truffet en "kviststamme" med tuppen av sverdet. </a:t>
                      </a:r>
                    </a:p>
                  </a:txBody>
                  <a:tcPr marL="68580" marR="68580" marT="34290" marB="34290"/>
                </a:tc>
                <a:extLst>
                  <a:ext uri="{0D108BD9-81ED-4DB2-BD59-A6C34878D82A}">
                    <a16:rowId xmlns:a16="http://schemas.microsoft.com/office/drawing/2014/main" val="641974045"/>
                  </a:ext>
                </a:extLst>
              </a:tr>
              <a:tr h="1405017">
                <a:tc>
                  <a:txBody>
                    <a:bodyPr/>
                    <a:lstStyle/>
                    <a:p>
                      <a:r>
                        <a:rPr lang="nb-NO" sz="1200" dirty="0"/>
                        <a:t>Årsak(er)</a:t>
                      </a:r>
                    </a:p>
                  </a:txBody>
                  <a:tcPr marL="68580" marR="68580" marT="34290" marB="34290"/>
                </a:tc>
                <a:tc>
                  <a:txBody>
                    <a:bodyPr/>
                    <a:lstStyle/>
                    <a:p>
                      <a:pPr lvl="0">
                        <a:buNone/>
                      </a:pPr>
                      <a:r>
                        <a:rPr lang="nb-NO" sz="1000" b="0" i="0" kern="1200" noProof="0" dirty="0">
                          <a:solidFill>
                            <a:schemeClr val="dk1"/>
                          </a:solidFill>
                          <a:latin typeface="Red Hat Text"/>
                          <a:ea typeface="+mn-ea"/>
                          <a:cs typeface="+mn-cs"/>
                        </a:rPr>
                        <a:t>Tilskadekomne står i skrånede terreng med bøyd venstre kne, høyre fot står rett. Skjærer med dragende kjede på kjerret(kvister) som skal skjæres. Skjærer således «vekk» fra kroppen men sverdtuppen tar sannsynlig tak i en "kviststamme" lenger under/bak den det skjæres i. Linjerydder får kast (kick-back) på sagen slik at sverdet slår/slenges opp og treffer like over venstre kne. Bruk av fallsikringsutstyr (passiv) som ikke lenger var relevant for sikker gjennomføring, kan anses som medvirkende årsak til at oppgaven ble utført med til dels ugunstig/ukurant arbeidsposisjonering og grunnteknikk. </a:t>
                      </a:r>
                    </a:p>
                  </a:txBody>
                  <a:tcPr marL="68580" marR="68580" marT="34290" marB="34290"/>
                </a:tc>
                <a:extLst>
                  <a:ext uri="{0D108BD9-81ED-4DB2-BD59-A6C34878D82A}">
                    <a16:rowId xmlns:a16="http://schemas.microsoft.com/office/drawing/2014/main" val="350104361"/>
                  </a:ext>
                </a:extLst>
              </a:tr>
              <a:tr h="741538">
                <a:tc>
                  <a:txBody>
                    <a:bodyPr/>
                    <a:lstStyle/>
                    <a:p>
                      <a:r>
                        <a:rPr lang="nb-NO" sz="1200" dirty="0"/>
                        <a:t>Konsekvens</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noProof="0" dirty="0">
                          <a:latin typeface="Red Hat Text"/>
                        </a:rPr>
                        <a:t>Middels –  kuttskade like over kne på venstre ben. Kuttet var ikke så dypt at det førte til skade på sener eller nerver. Kuttet lukkes med seks sting. Personen er innstilt på videre arbeid, men kuttets plassering tilsier at benet måtte holdes i ro for å unngå strekk/rivning i stingene og forsinket sårheling. 5 dager fravær .</a:t>
                      </a:r>
                    </a:p>
                  </a:txBody>
                  <a:tcPr marL="68580" marR="68580" marT="34290" marB="34290"/>
                </a:tc>
                <a:extLst>
                  <a:ext uri="{0D108BD9-81ED-4DB2-BD59-A6C34878D82A}">
                    <a16:rowId xmlns:a16="http://schemas.microsoft.com/office/drawing/2014/main" val="4066210839"/>
                  </a:ext>
                </a:extLst>
              </a:tr>
              <a:tr h="419554">
                <a:tc>
                  <a:txBody>
                    <a:bodyPr/>
                    <a:lstStyle/>
                    <a:p>
                      <a:r>
                        <a:rPr lang="nb-NO" sz="1200" dirty="0"/>
                        <a:t>Potensiale</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u="none" strike="noStrike" noProof="0" dirty="0">
                          <a:latin typeface="Red Hat Text"/>
                        </a:rPr>
                        <a:t>Alvorlig – Kutt fra motorsag vil alltid inneha stort potensiale for alvorlig skade.</a:t>
                      </a: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a:solidFill>
                  <a:prstClr val="white">
                    <a:lumMod val="50000"/>
                  </a:prstClr>
                </a:solidFill>
                <a:latin typeface="Red Hat Text" panose="02010503040201060303" pitchFamily="2" charset="77"/>
              </a:rPr>
              <a:t>RUH ID:56281</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459245039"/>
              </p:ext>
            </p:extLst>
          </p:nvPr>
        </p:nvGraphicFramePr>
        <p:xfrm>
          <a:off x="5903744" y="2655971"/>
          <a:ext cx="2851643" cy="2005975"/>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72537">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633438">
                <a:tc>
                  <a:txBody>
                    <a:bodyPr/>
                    <a:lstStyle/>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Sikre at de grunnteknisk prinsipper for sikker utførelse også  påminnes/repeteres, i tillegg til fokus på risikofylt hogst.</a:t>
                      </a:r>
                      <a:endParaRPr lang="nb-NO" dirty="0"/>
                    </a:p>
                    <a:p>
                      <a:pPr marL="285750" marR="0" lvl="0" indent="-285750" algn="l">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Etablere instruks for hogst i vanskelig terreng og i høyde.</a:t>
                      </a:r>
                    </a:p>
                    <a:p>
                      <a:pPr marL="285750" marR="0" lvl="0" indent="-285750" algn="l">
                        <a:lnSpc>
                          <a:spcPct val="100000"/>
                        </a:lnSpc>
                        <a:spcBef>
                          <a:spcPts val="0"/>
                        </a:spcBef>
                        <a:spcAft>
                          <a:spcPts val="0"/>
                        </a:spcAft>
                        <a:buClrTx/>
                        <a:buSzTx/>
                        <a:buFont typeface="Arial" panose="020B0604020202020204" pitchFamily="34" charset="0"/>
                        <a:buChar char="•"/>
                      </a:pPr>
                      <a:r>
                        <a:rPr lang="nb-NO" sz="1000" b="0" i="0" kern="1200" dirty="0">
                          <a:solidFill>
                            <a:schemeClr val="dk1"/>
                          </a:solidFill>
                          <a:latin typeface="Red Hat Text"/>
                          <a:ea typeface="+mn-ea"/>
                          <a:cs typeface="Arial"/>
                        </a:rPr>
                        <a:t>Der hvor sikringsutstyr/barrierer ikke lenger har relevans for sikring mot skade, må dette avvikles slik at barrieren/sikringsutstyr ikke øker risiko.</a:t>
                      </a:r>
                    </a:p>
                    <a:p>
                      <a:pPr defTabSz="914355">
                        <a:tabLst/>
                        <a:defRPr/>
                      </a:pPr>
                      <a:endParaRPr lang="nb-NO" sz="100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D52BFC41B486840A4DDD163D8A71267" ma:contentTypeVersion="31" ma:contentTypeDescription="Opprett et nytt dokument." ma:contentTypeScope="" ma:versionID="c432eea889636366862a3968c14c1192">
  <xsd:schema xmlns:xsd="http://www.w3.org/2001/XMLSchema" xmlns:xs="http://www.w3.org/2001/XMLSchema" xmlns:p="http://schemas.microsoft.com/office/2006/metadata/properties" xmlns:ns2="90d16c5d-7886-46d3-9929-461cc50e1404" targetNamespace="http://schemas.microsoft.com/office/2006/metadata/properties" ma:root="true" ma:fieldsID="fe9cfa3b3c696f8909550b383abca6d9" ns2:_="">
    <xsd:import namespace="90d16c5d-7886-46d3-9929-461cc50e1404"/>
    <xsd:element name="properties">
      <xsd:complexType>
        <xsd:sequence>
          <xsd:element name="documentManagement">
            <xsd:complexType>
              <xsd:all>
                <xsd:element ref="ns2:PublishToPublkicWeb" minOccurs="0"/>
                <xsd:element ref="ns2:Status" minOccurs="0"/>
                <xsd:element ref="ns2:Comment" minOccurs="0"/>
                <xsd:element ref="ns2:ApprovedVersion" minOccurs="0"/>
                <xsd:element ref="ns2:ApprovedName" minOccurs="0"/>
                <xsd:element ref="ns2:Pdf" minOccurs="0"/>
                <xsd:element ref="ns2:ApprovedDate" minOccurs="0"/>
                <xsd:element ref="ns2:DocumentOwner" minOccurs="0"/>
                <xsd:element ref="ns2:Approver" minOccurs="0"/>
                <xsd:element ref="ns2:SubmittedBy" minOccurs="0"/>
                <xsd:element ref="ns2:Auditor" minOccurs="0"/>
                <xsd:element ref="ns2:DocumentType" minOccurs="0"/>
                <xsd:element ref="ns2:DocumentTypeFormatted" minOccurs="0"/>
                <xsd:element ref="ns2:MediaServiceMetadata" minOccurs="0"/>
                <xsd:element ref="ns2:MediaServiceFastMetadata" minOccurs="0"/>
                <xsd:element ref="ns2:MediaServiceSearchProperties" minOccurs="0"/>
                <xsd:element ref="ns2:MediaServiceObjectDetectorVersions" minOccurs="0"/>
                <xsd:element ref="ns2:Eid" minOccurs="0"/>
                <xsd:element ref="ns2:SortOrder" minOccurs="0"/>
                <xsd:element ref="ns2:PublishToPublicWeb" minOccurs="0"/>
                <xsd:element ref="ns2:PublishToReadin" minOccurs="0"/>
                <xsd:element ref="ns2:Dokumenteier" minOccurs="0"/>
                <xsd:element ref="ns2:Godkjenner" minOccurs="0"/>
                <xsd:element ref="ns2:Dokumenttype" minOccurs="0"/>
                <xsd:element ref="ns2:OldId" minOccurs="0"/>
                <xsd:element ref="ns2:Ekstern" minOccurs="0"/>
                <xsd:element ref="ns2:Opprinnelse" minOccurs="0"/>
                <xsd:element ref="ns2:Kopierestil" minOccurs="0"/>
                <xsd:element ref="ns2:EksternAttachme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d16c5d-7886-46d3-9929-461cc50e1404" elementFormDefault="qualified">
    <xsd:import namespace="http://schemas.microsoft.com/office/2006/documentManagement/types"/>
    <xsd:import namespace="http://schemas.microsoft.com/office/infopath/2007/PartnerControls"/>
    <xsd:element name="PublishToPublkicWeb" ma:index="8" nillable="true" ma:displayName="PublishToPublkicWeb" ma:default="0" ma:internalName="PublishToPublkicWeb">
      <xsd:simpleType>
        <xsd:restriction base="dms:Boolean"/>
      </xsd:simpleType>
    </xsd:element>
    <xsd:element name="Status" ma:index="9" nillable="true" ma:displayName="Status" ma:internalName="Status">
      <xsd:simpleType>
        <xsd:restriction base="dms:Text">
          <xsd:maxLength value="255"/>
        </xsd:restriction>
      </xsd:simpleType>
    </xsd:element>
    <xsd:element name="Comment" ma:index="10" nillable="true" ma:displayName="Comment" ma:internalName="Comment">
      <xsd:simpleType>
        <xsd:restriction base="dms:Note">
          <xsd:maxLength value="255"/>
        </xsd:restriction>
      </xsd:simpleType>
    </xsd:element>
    <xsd:element name="ApprovedVersion" ma:index="11" nillable="true" ma:displayName="ApprovedVersion" ma:internalName="ApprovedVersion">
      <xsd:simpleType>
        <xsd:restriction base="dms:Text">
          <xsd:maxLength value="255"/>
        </xsd:restriction>
      </xsd:simpleType>
    </xsd:element>
    <xsd:element name="ApprovedName" ma:index="12" nillable="true" ma:displayName="ApprovedName" ma:internalName="ApprovedName">
      <xsd:simpleType>
        <xsd:restriction base="dms:Text">
          <xsd:maxLength value="255"/>
        </xsd:restriction>
      </xsd:simpleType>
    </xsd:element>
    <xsd:element name="Pdf" ma:index="13" nillable="true" ma:displayName="Pdf" ma:default="1" ma:internalName="Pdf">
      <xsd:simpleType>
        <xsd:restriction base="dms:Boolean"/>
      </xsd:simpleType>
    </xsd:element>
    <xsd:element name="ApprovedDate" ma:index="14" nillable="true" ma:displayName="ApprovedDate" ma:internalName="ApprovedDate">
      <xsd:simpleType>
        <xsd:restriction base="dms:Text">
          <xsd:maxLength value="255"/>
        </xsd:restriction>
      </xsd:simpleType>
    </xsd:element>
    <xsd:element name="DocumentOwner" ma:index="15" nillable="true" ma:displayName="DocumentOwner" ma:list="UserInfo" ma:SharePointGroup="0" ma:internalName="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pprover" ma:index="16" nillable="true" ma:displayName="Approver" ma:list="UserInfo" ma:SharePointGroup="0" ma:internalName="Approv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ubmittedBy" ma:index="17" nillable="true" ma:displayName="SubmittedBy" ma:list="UserInfo" ma:SharePointGroup="0" ma:internalName="Submitted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uditor" ma:index="18" nillable="true" ma:displayName="Auditor" ma:list="UserInfo" ma:SharePointGroup="0" ma:internalName="Audi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cumentType" ma:index="19" nillable="true" ma:displayName="DocumentType" ma:internalName="DocumentType" ma:requiredMultiChoice="true">
      <xsd:complexType>
        <xsd:complexContent>
          <xsd:extension base="dms:MultiChoice">
            <xsd:sequence>
              <xsd:element name="Value" maxOccurs="unbounded" minOccurs="0" nillable="tru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sequence>
          </xsd:extension>
        </xsd:complexContent>
      </xsd:complexType>
    </xsd:element>
    <xsd:element name="DocumentTypeFormatted" ma:index="20" nillable="true" ma:displayName="DocumentTypeFormatted" ma:internalName="DocumentTypeFormatted">
      <xsd:simpleType>
        <xsd:restriction base="dms:Text">
          <xsd:maxLength value="255"/>
        </xsd:restriction>
      </xsd:simpleType>
    </xsd:element>
    <xsd:element name="MediaServiceMetadata" ma:index="21" nillable="true" ma:displayName="MediaServiceMetadata" ma:hidden="true" ma:internalName="MediaServiceMetadata" ma:readOnly="true">
      <xsd:simpleType>
        <xsd:restriction base="dms:Note"/>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Eid" ma:index="25" nillable="true" ma:displayName="Eid" ma:internalName="Eid">
      <xsd:simpleType>
        <xsd:restriction base="dms:Text">
          <xsd:maxLength value="255"/>
        </xsd:restriction>
      </xsd:simpleType>
    </xsd:element>
    <xsd:element name="SortOrder" ma:index="26" nillable="true" ma:displayName="SortOrder" ma:internalName="SortOrder">
      <xsd:simpleType>
        <xsd:restriction base="dms:Unknown"/>
      </xsd:simpleType>
    </xsd:element>
    <xsd:element name="PublishToPublicWeb" ma:index="27" nillable="true" ma:displayName="PublishToPublicWeb" ma:internalName="PublishToPublicWeb">
      <xsd:simpleType>
        <xsd:restriction base="dms:Boolean"/>
      </xsd:simpleType>
    </xsd:element>
    <xsd:element name="PublishToReadin" ma:index="28" nillable="true" ma:displayName="PublishToReadin" ma:internalName="PublishToReadin">
      <xsd:simpleType>
        <xsd:restriction base="dms:Boolean"/>
      </xsd:simpleType>
    </xsd:element>
    <xsd:element name="Dokumenteier" ma:index="29" nillable="true" ma:displayName="Dokumenteier" ma:list="UserInfo" ma:internalName="Dokumentei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Godkjenner" ma:index="30" nillable="true" ma:displayName="Godkjenner" ma:list="UserInfo" ma:internalName="Godkjen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okumenttype" ma:index="31" nillable="true" ma:displayName="Dokumenttype" ma:internalName="Dokumenttype">
      <xsd:complexType>
        <xsd:complexContent>
          <xsd:extension base="dms:MultiChoice">
            <xsd:sequence>
              <xsd:element name="Value" maxOccurs="unbounded" minOccurs="0" nillable="true">
                <xsd:simpleType>
                  <xsd:restriction base="dms:Choice"/>
                </xsd:simpleType>
              </xsd:element>
            </xsd:sequence>
          </xsd:extension>
        </xsd:complexContent>
      </xsd:complexType>
    </xsd:element>
    <xsd:element name="OldId" ma:index="32" nillable="true" ma:displayName="OldId" ma:internalName="OldId">
      <xsd:simpleType>
        <xsd:restriction base="dms:Text"/>
      </xsd:simpleType>
    </xsd:element>
    <xsd:element name="Ekstern" ma:index="33" nillable="true" ma:displayName="Ekstern" ma:internalName="Ekstern">
      <xsd:simpleType>
        <xsd:restriction base="dms:Boolean"/>
      </xsd:simpleType>
    </xsd:element>
    <xsd:element name="Opprinnelse" ma:index="34" nillable="true" ma:displayName="Opprinnelse" ma:internalName="Opprinnelse">
      <xsd:complexType>
        <xsd:complexContent>
          <xsd:extension base="dms:MultiChoice">
            <xsd:sequence>
              <xsd:element name="Value" maxOccurs="unbounded" minOccurs="0" nillable="true">
                <xsd:simpleType>
                  <xsd:restriction base="dms:Choice">
                    <xsd:enumeration value="Ex Eidsiva Nett"/>
                    <xsd:enumeration value="Ex Hafslund Nett"/>
                    <xsd:enumeration value="Elvia"/>
                    <xsd:enumeration value="Utgått"/>
                  </xsd:restriction>
                </xsd:simpleType>
              </xsd:element>
            </xsd:sequence>
          </xsd:extension>
        </xsd:complexContent>
      </xsd:complexType>
    </xsd:element>
    <xsd:element name="Kopierestil" ma:index="35" nillable="true" ma:displayName="Kopierestil"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EksternAttachment" ma:index="36" nillable="true" ma:displayName="EksternAttachment" ma:default="0" ma:internalName="EksternAttachmen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Godkjenner xmlns="90d16c5d-7886-46d3-9929-461cc50e1404">
      <UserInfo>
        <DisplayName/>
        <AccountId xsi:nil="true"/>
        <AccountType/>
      </UserInfo>
    </Godkjenner>
    <PublishToPublicWeb xmlns="90d16c5d-7886-46d3-9929-461cc50e1404">false</PublishToPublicWeb>
    <Kopierestil xmlns="90d16c5d-7886-46d3-9929-461cc50e1404" xsi:nil="true"/>
    <ApprovedName xmlns="90d16c5d-7886-46d3-9929-461cc50e1404">Læringsark - Kutt i kne med motorsag - RUH 56281</ApprovedName>
    <Ekstern xmlns="90d16c5d-7886-46d3-9929-461cc50e1404">true</Ekstern>
    <EksternAttachment xmlns="90d16c5d-7886-46d3-9929-461cc50e1404">false</EksternAttachment>
    <ApprovedDate xmlns="90d16c5d-7886-46d3-9929-461cc50e1404">12.12.2024</ApprovedDate>
    <Dokumenteier xmlns="90d16c5d-7886-46d3-9929-461cc50e1404">
      <UserInfo>
        <DisplayName/>
        <AccountId xsi:nil="true"/>
        <AccountType/>
      </UserInfo>
    </Dokumenteier>
    <Status xmlns="90d16c5d-7886-46d3-9929-461cc50e1404">Godkjent</Status>
    <Approver xmlns="90d16c5d-7886-46d3-9929-461cc50e1404">
      <UserInfo>
        <DisplayName>Kjetil Utrimark</DisplayName>
        <AccountId>20</AccountId>
        <AccountType/>
      </UserInfo>
    </Approver>
    <OldId xmlns="90d16c5d-7886-46d3-9929-461cc50e1404" xsi:nil="true"/>
    <ApprovedVersion xmlns="90d16c5d-7886-46d3-9929-461cc50e1404">2.0</ApprovedVersion>
    <DocumentTypeFormatted xmlns="90d16c5d-7886-46d3-9929-461cc50e1404">Læringsark</DocumentTypeFormatted>
    <DocumentOwner xmlns="90d16c5d-7886-46d3-9929-461cc50e1404">
      <UserInfo>
        <DisplayName>Reidulf Ekera</DisplayName>
        <AccountId>17</AccountId>
        <AccountType/>
      </UserInfo>
    </DocumentOwner>
    <Auditor xmlns="90d16c5d-7886-46d3-9929-461cc50e1404">
      <UserInfo>
        <DisplayName>Kjetil Utrimark</DisplayName>
        <AccountId>20</AccountId>
        <AccountType/>
      </UserInfo>
    </Auditor>
    <PublishToReadin xmlns="90d16c5d-7886-46d3-9929-461cc50e1404" xsi:nil="true"/>
    <DocumentType xmlns="90d16c5d-7886-46d3-9929-461cc50e1404">
      <Value>Læringsark</Value>
    </DocumentType>
    <SortOrder xmlns="90d16c5d-7886-46d3-9929-461cc50e1404" xsi:nil="true"/>
    <Dokumenttype xmlns="90d16c5d-7886-46d3-9929-461cc50e1404" xsi:nil="true"/>
    <Pdf xmlns="90d16c5d-7886-46d3-9929-461cc50e1404">false</Pdf>
    <Comment xmlns="90d16c5d-7886-46d3-9929-461cc50e1404">Nytt læringsark</Comment>
    <PublishToPublkicWeb xmlns="90d16c5d-7886-46d3-9929-461cc50e1404">false</PublishToPublkicWeb>
    <SubmittedBy xmlns="90d16c5d-7886-46d3-9929-461cc50e1404">
      <UserInfo>
        <DisplayName>Reidulf Ekera</DisplayName>
        <AccountId>17</AccountId>
        <AccountType/>
      </UserInfo>
    </SubmittedBy>
    <Eid xmlns="90d16c5d-7886-46d3-9929-461cc50e1404">06ef7ec7-c39c-70f7-0a6b-478db5afabf1</Eid>
    <Opprinnelse xmlns="90d16c5d-7886-46d3-9929-461cc50e140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F3FD395-7FCD-4DED-A3EA-E404D73934BC}">
  <ds:schemaRefs>
    <ds:schemaRef ds:uri="90d16c5d-7886-46d3-9929-461cc50e140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B5B1BAC-5AF3-426D-AD74-361DCA4992AF}">
  <ds:schemaRefs>
    <ds:schemaRef ds:uri="90d16c5d-7886-46d3-9929-461cc50e1404"/>
    <ds:schemaRef ds:uri="a8f0b6f9-2b67-4617-a70c-e96b3cb34168"/>
    <ds:schemaRef ds:uri="bd6ed28d-af38-44fd-b7e0-25d28c6ead1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Application>Microsoft Office PowerPoint</Application>
  <PresentationFormat>Skjermfremvisning (16:9)</PresentationFormat>
  <Slides>1</Slides>
  <Notes>0</Notes>
  <HiddenSlides>0</HiddenSlides>
  <ScaleCrop>false</ScaleCrop>
  <HeadingPairs>
    <vt:vector size="4" baseType="variant">
      <vt:variant>
        <vt:lpstr>Tema</vt:lpstr>
      </vt:variant>
      <vt:variant>
        <vt:i4>1</vt:i4>
      </vt:variant>
      <vt:variant>
        <vt:lpstr>Lysbildetitler</vt:lpstr>
      </vt:variant>
      <vt:variant>
        <vt:i4>1</vt:i4>
      </vt:variant>
    </vt:vector>
  </HeadingPairs>
  <TitlesOfParts>
    <vt:vector size="2" baseType="lpstr">
      <vt:lpstr>1_Office-tema</vt:lpstr>
      <vt:lpstr>Læringsark - Kuttskade over kne med motorsag</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revision>332</cp:revision>
  <dcterms:created xsi:type="dcterms:W3CDTF">2017-08-30T13:22:09Z</dcterms:created>
  <dcterms:modified xsi:type="dcterms:W3CDTF">2024-12-11T08:21:08Z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0x010100BD52BFC41B486840A4DDD163D8A71267</vt:lpwstr>
  </property>
  <property fmtid="{D5CDD505-2E9C-101B-9397-08002B2CF9AE}" pid="4" name="Order">
    <vt:r8>11900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MigrationWizId">
    <vt:lpwstr>3ec29678-00b2-4473-9672-03e6e32961f2</vt:lpwstr>
  </property>
  <property fmtid="{D5CDD505-2E9C-101B-9397-08002B2CF9AE}" pid="13" name="TriggerFlowInfo">
    <vt:lpwstr/>
  </property>
</Properties>
</file>