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9833C7-E5FE-438A-9434-E02FFEF044FF}" v="1727" dt="2023-04-20T09:34:41.039"/>
    <p1510:client id="{5B9FBEA7-B841-44AA-B81F-D535E55CE721}" v="595" dt="2023-04-21T07:12:33.622"/>
    <p1510:client id="{7EBD8406-2BCD-4AEF-9074-6F65CB92DBBC}" v="13" dt="2023-04-20T11:08:56.821"/>
    <p1510:client id="{BCAF7087-5D0D-5FDF-E466-33FA4F58B537}" v="27" dt="2023-04-21T11:19:11.0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74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1eb52f07-71e5-4d14-92c8-33481ad15a69" providerId="ADAL" clId="{CFC97451-A58B-460A-B456-185B25A6E1CB}"/>
    <pc:docChg chg="modSld">
      <pc:chgData name="Jan Steinar Kveno" userId="1eb52f07-71e5-4d14-92c8-33481ad15a69" providerId="ADAL" clId="{CFC97451-A58B-460A-B456-185B25A6E1CB}" dt="2023-04-19T11:28:53.673" v="4" actId="1076"/>
      <pc:docMkLst>
        <pc:docMk/>
      </pc:docMkLst>
      <pc:sldChg chg="modSp mod">
        <pc:chgData name="Jan Steinar Kveno" userId="1eb52f07-71e5-4d14-92c8-33481ad15a69" providerId="ADAL" clId="{CFC97451-A58B-460A-B456-185B25A6E1CB}" dt="2023-04-19T11:28:53.673" v="4" actId="1076"/>
        <pc:sldMkLst>
          <pc:docMk/>
          <pc:sldMk cId="3191417455" sldId="264"/>
        </pc:sldMkLst>
        <pc:graphicFrameChg chg="modGraphic">
          <ac:chgData name="Jan Steinar Kveno" userId="1eb52f07-71e5-4d14-92c8-33481ad15a69" providerId="ADAL" clId="{CFC97451-A58B-460A-B456-185B25A6E1CB}" dt="2023-04-19T11:28:01.040" v="3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picChg chg="mod">
          <ac:chgData name="Jan Steinar Kveno" userId="1eb52f07-71e5-4d14-92c8-33481ad15a69" providerId="ADAL" clId="{CFC97451-A58B-460A-B456-185B25A6E1CB}" dt="2023-04-19T11:28:53.673" v="4" actId="1076"/>
          <ac:picMkLst>
            <pc:docMk/>
            <pc:sldMk cId="3191417455" sldId="264"/>
            <ac:picMk id="9" creationId="{0797B7AC-70E5-5F4D-E394-6B79792DC937}"/>
          </ac:picMkLst>
        </pc:picChg>
      </pc:sldChg>
    </pc:docChg>
  </pc:docChgLst>
  <pc:docChgLst>
    <pc:chgData name="Reidulf Ekera" userId="f4927be7-e749-48e9-8ea8-3ef03d59aa3f" providerId="ADAL" clId="{E7BF8D49-8672-4AC6-B27F-90AA8C825795}"/>
    <pc:docChg chg="custSel modSld">
      <pc:chgData name="Reidulf Ekera" userId="f4927be7-e749-48e9-8ea8-3ef03d59aa3f" providerId="ADAL" clId="{E7BF8D49-8672-4AC6-B27F-90AA8C825795}" dt="2022-06-17T08:30:26.873" v="191" actId="1076"/>
      <pc:docMkLst>
        <pc:docMk/>
      </pc:docMkLst>
      <pc:sldChg chg="addSp delSp modSp mod">
        <pc:chgData name="Reidulf Ekera" userId="f4927be7-e749-48e9-8ea8-3ef03d59aa3f" providerId="ADAL" clId="{E7BF8D49-8672-4AC6-B27F-90AA8C825795}" dt="2022-06-17T08:30:26.873" v="191" actId="1076"/>
        <pc:sldMkLst>
          <pc:docMk/>
          <pc:sldMk cId="3191417455" sldId="264"/>
        </pc:sldMkLst>
        <pc:spChg chg="del">
          <ac:chgData name="Reidulf Ekera" userId="f4927be7-e749-48e9-8ea8-3ef03d59aa3f" providerId="ADAL" clId="{E7BF8D49-8672-4AC6-B27F-90AA8C825795}" dt="2022-06-17T06:53:21.757" v="145" actId="478"/>
          <ac:spMkLst>
            <pc:docMk/>
            <pc:sldMk cId="3191417455" sldId="264"/>
            <ac:spMk id="3" creationId="{796AA78A-8CAD-479C-B3DB-CBAB1CD9900A}"/>
          </ac:spMkLst>
        </pc:spChg>
        <pc:spChg chg="del">
          <ac:chgData name="Reidulf Ekera" userId="f4927be7-e749-48e9-8ea8-3ef03d59aa3f" providerId="ADAL" clId="{E7BF8D49-8672-4AC6-B27F-90AA8C825795}" dt="2022-06-17T06:53:16.607" v="144" actId="478"/>
          <ac:spMkLst>
            <pc:docMk/>
            <pc:sldMk cId="3191417455" sldId="264"/>
            <ac:spMk id="4" creationId="{00FC8769-9746-405A-9C48-04EB23EAA860}"/>
          </ac:spMkLst>
        </pc:spChg>
        <pc:spChg chg="mod">
          <ac:chgData name="Reidulf Ekera" userId="f4927be7-e749-48e9-8ea8-3ef03d59aa3f" providerId="ADAL" clId="{E7BF8D49-8672-4AC6-B27F-90AA8C825795}" dt="2022-06-17T08:23:48.806" v="151" actId="20577"/>
          <ac:spMkLst>
            <pc:docMk/>
            <pc:sldMk cId="3191417455" sldId="264"/>
            <ac:spMk id="7" creationId="{390954B9-808C-1649-AA9B-AD05571CDE77}"/>
          </ac:spMkLst>
        </pc:spChg>
        <pc:spChg chg="add mod">
          <ac:chgData name="Reidulf Ekera" userId="f4927be7-e749-48e9-8ea8-3ef03d59aa3f" providerId="ADAL" clId="{E7BF8D49-8672-4AC6-B27F-90AA8C825795}" dt="2022-06-17T08:30:26.873" v="191" actId="1076"/>
          <ac:spMkLst>
            <pc:docMk/>
            <pc:sldMk cId="3191417455" sldId="264"/>
            <ac:spMk id="10" creationId="{1EE66BB0-00F8-4983-B16D-03B0EF5E8F5E}"/>
          </ac:spMkLst>
        </pc:spChg>
        <pc:graphicFrameChg chg="mod modGraphic">
          <ac:chgData name="Reidulf Ekera" userId="f4927be7-e749-48e9-8ea8-3ef03d59aa3f" providerId="ADAL" clId="{E7BF8D49-8672-4AC6-B27F-90AA8C825795}" dt="2022-06-17T08:25:26.077" v="185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picChg chg="add mod">
          <ac:chgData name="Reidulf Ekera" userId="f4927be7-e749-48e9-8ea8-3ef03d59aa3f" providerId="ADAL" clId="{E7BF8D49-8672-4AC6-B27F-90AA8C825795}" dt="2022-06-17T08:29:44.867" v="187" actId="1076"/>
          <ac:picMkLst>
            <pc:docMk/>
            <pc:sldMk cId="3191417455" sldId="264"/>
            <ac:picMk id="4" creationId="{8AE66B0A-FD56-4417-A223-C2CE0365FFD1}"/>
          </ac:picMkLst>
        </pc:picChg>
        <pc:picChg chg="add del">
          <ac:chgData name="Reidulf Ekera" userId="f4927be7-e749-48e9-8ea8-3ef03d59aa3f" providerId="ADAL" clId="{E7BF8D49-8672-4AC6-B27F-90AA8C825795}" dt="2022-06-17T08:30:11.950" v="189"/>
          <ac:picMkLst>
            <pc:docMk/>
            <pc:sldMk cId="3191417455" sldId="264"/>
            <ac:picMk id="9" creationId="{F2A1D56C-268D-4ED2-84B8-77BCC157BF8C}"/>
          </ac:picMkLst>
        </pc:picChg>
      </pc:sldChg>
    </pc:docChg>
  </pc:docChgLst>
  <pc:docChgLst>
    <pc:chgData name="Kjetil Utrimark" userId="1279c3cc-6e74-4314-a4cd-7d733113e553" providerId="ADAL" clId="{839052D9-0A7C-4DEA-B7AF-22BED17A470B}"/>
    <pc:docChg chg="undo custSel modSld">
      <pc:chgData name="Kjetil Utrimark" userId="1279c3cc-6e74-4314-a4cd-7d733113e553" providerId="ADAL" clId="{839052D9-0A7C-4DEA-B7AF-22BED17A470B}" dt="2023-04-19T11:30:38.090" v="43" actId="478"/>
      <pc:docMkLst>
        <pc:docMk/>
      </pc:docMkLst>
      <pc:sldChg chg="addSp delSp modSp mod">
        <pc:chgData name="Kjetil Utrimark" userId="1279c3cc-6e74-4314-a4cd-7d733113e553" providerId="ADAL" clId="{839052D9-0A7C-4DEA-B7AF-22BED17A470B}" dt="2023-04-19T11:30:38.090" v="43" actId="478"/>
        <pc:sldMkLst>
          <pc:docMk/>
          <pc:sldMk cId="3191417455" sldId="264"/>
        </pc:sldMkLst>
        <pc:spChg chg="add del">
          <ac:chgData name="Kjetil Utrimark" userId="1279c3cc-6e74-4314-a4cd-7d733113e553" providerId="ADAL" clId="{839052D9-0A7C-4DEA-B7AF-22BED17A470B}" dt="2023-04-19T11:28:30.225" v="1" actId="22"/>
          <ac:spMkLst>
            <pc:docMk/>
            <pc:sldMk cId="3191417455" sldId="264"/>
            <ac:spMk id="5" creationId="{12BEC410-541C-31E7-3C59-57FB8EF6C109}"/>
          </ac:spMkLst>
        </pc:spChg>
        <pc:spChg chg="add del mod">
          <ac:chgData name="Kjetil Utrimark" userId="1279c3cc-6e74-4314-a4cd-7d733113e553" providerId="ADAL" clId="{839052D9-0A7C-4DEA-B7AF-22BED17A470B}" dt="2023-04-19T11:29:58.315" v="28" actId="478"/>
          <ac:spMkLst>
            <pc:docMk/>
            <pc:sldMk cId="3191417455" sldId="264"/>
            <ac:spMk id="11" creationId="{22EA2B33-0E54-CF7B-3784-2646EC51E715}"/>
          </ac:spMkLst>
        </pc:spChg>
        <pc:spChg chg="add del mod">
          <ac:chgData name="Kjetil Utrimark" userId="1279c3cc-6e74-4314-a4cd-7d733113e553" providerId="ADAL" clId="{839052D9-0A7C-4DEA-B7AF-22BED17A470B}" dt="2023-04-19T11:30:07.447" v="31" actId="478"/>
          <ac:spMkLst>
            <pc:docMk/>
            <pc:sldMk cId="3191417455" sldId="264"/>
            <ac:spMk id="13" creationId="{C1CABF9B-AE6A-0ECF-FF5A-12ED2FFA03EB}"/>
          </ac:spMkLst>
        </pc:spChg>
        <pc:picChg chg="add del">
          <ac:chgData name="Kjetil Utrimark" userId="1279c3cc-6e74-4314-a4cd-7d733113e553" providerId="ADAL" clId="{839052D9-0A7C-4DEA-B7AF-22BED17A470B}" dt="2023-04-19T11:30:07.447" v="31" actId="478"/>
          <ac:picMkLst>
            <pc:docMk/>
            <pc:sldMk cId="3191417455" sldId="264"/>
            <ac:picMk id="3" creationId="{B072216E-7DFC-460E-1BC2-35C85AFF194B}"/>
          </ac:picMkLst>
        </pc:picChg>
        <pc:picChg chg="add del mod">
          <ac:chgData name="Kjetil Utrimark" userId="1279c3cc-6e74-4314-a4cd-7d733113e553" providerId="ADAL" clId="{839052D9-0A7C-4DEA-B7AF-22BED17A470B}" dt="2023-04-19T11:30:38.090" v="43" actId="478"/>
          <ac:picMkLst>
            <pc:docMk/>
            <pc:sldMk cId="3191417455" sldId="264"/>
            <ac:picMk id="9" creationId="{0797B7AC-70E5-5F4D-E394-6B79792DC937}"/>
          </ac:picMkLst>
        </pc:picChg>
        <pc:picChg chg="add mod">
          <ac:chgData name="Kjetil Utrimark" userId="1279c3cc-6e74-4314-a4cd-7d733113e553" providerId="ADAL" clId="{839052D9-0A7C-4DEA-B7AF-22BED17A470B}" dt="2023-04-19T11:30:32.118" v="41" actId="14100"/>
          <ac:picMkLst>
            <pc:docMk/>
            <pc:sldMk cId="3191417455" sldId="264"/>
            <ac:picMk id="14" creationId="{ACDA396A-FB5F-15AE-EE80-1B0C1E377845}"/>
          </ac:picMkLst>
        </pc:picChg>
      </pc:sldChg>
    </pc:docChg>
  </pc:docChgLst>
  <pc:docChgLst>
    <pc:chgData name="Reidulf Ekera" userId="S::reidulf.ekera@elvia.no::f4927be7-e749-48e9-8ea8-3ef03d59aa3f" providerId="AD" clId="Web-{01E4CA5C-3686-4E70-8720-2FAA7C148AFF}"/>
    <pc:docChg chg="modSld">
      <pc:chgData name="Reidulf Ekera" userId="S::reidulf.ekera@elvia.no::f4927be7-e749-48e9-8ea8-3ef03d59aa3f" providerId="AD" clId="Web-{01E4CA5C-3686-4E70-8720-2FAA7C148AFF}" dt="2023-04-19T09:04:26.523" v="1921" actId="1076"/>
      <pc:docMkLst>
        <pc:docMk/>
      </pc:docMkLst>
      <pc:sldChg chg="addSp delSp modSp">
        <pc:chgData name="Reidulf Ekera" userId="S::reidulf.ekera@elvia.no::f4927be7-e749-48e9-8ea8-3ef03d59aa3f" providerId="AD" clId="Web-{01E4CA5C-3686-4E70-8720-2FAA7C148AFF}" dt="2023-04-19T09:04:26.523" v="1921" actId="1076"/>
        <pc:sldMkLst>
          <pc:docMk/>
          <pc:sldMk cId="3191417455" sldId="264"/>
        </pc:sldMkLst>
        <pc:spChg chg="del">
          <ac:chgData name="Reidulf Ekera" userId="S::reidulf.ekera@elvia.no::f4927be7-e749-48e9-8ea8-3ef03d59aa3f" providerId="AD" clId="Web-{01E4CA5C-3686-4E70-8720-2FAA7C148AFF}" dt="2023-04-19T09:02:07.582" v="1915"/>
          <ac:spMkLst>
            <pc:docMk/>
            <pc:sldMk cId="3191417455" sldId="264"/>
            <ac:spMk id="5" creationId="{357D348D-9334-48EE-A371-4335E1C96C8E}"/>
          </ac:spMkLst>
        </pc:spChg>
        <pc:spChg chg="mod">
          <ac:chgData name="Reidulf Ekera" userId="S::reidulf.ekera@elvia.no::f4927be7-e749-48e9-8ea8-3ef03d59aa3f" providerId="AD" clId="Web-{01E4CA5C-3686-4E70-8720-2FAA7C148AFF}" dt="2023-04-19T08:32:44.249" v="358" actId="20577"/>
          <ac:spMkLst>
            <pc:docMk/>
            <pc:sldMk cId="3191417455" sldId="264"/>
            <ac:spMk id="7" creationId="{390954B9-808C-1649-AA9B-AD05571CDE77}"/>
          </ac:spMkLst>
        </pc:spChg>
        <pc:spChg chg="add del mod">
          <ac:chgData name="Reidulf Ekera" userId="S::reidulf.ekera@elvia.no::f4927be7-e749-48e9-8ea8-3ef03d59aa3f" providerId="AD" clId="Web-{01E4CA5C-3686-4E70-8720-2FAA7C148AFF}" dt="2023-04-19T09:02:42.958" v="1917"/>
          <ac:spMkLst>
            <pc:docMk/>
            <pc:sldMk cId="3191417455" sldId="264"/>
            <ac:spMk id="9" creationId="{B8A7699F-3117-05C2-EAD2-59A17947DB51}"/>
          </ac:spMkLst>
        </pc:spChg>
        <pc:spChg chg="del">
          <ac:chgData name="Reidulf Ekera" userId="S::reidulf.ekera@elvia.no::f4927be7-e749-48e9-8ea8-3ef03d59aa3f" providerId="AD" clId="Web-{01E4CA5C-3686-4E70-8720-2FAA7C148AFF}" dt="2023-04-19T08:20:54.928" v="1"/>
          <ac:spMkLst>
            <pc:docMk/>
            <pc:sldMk cId="3191417455" sldId="264"/>
            <ac:spMk id="10" creationId="{1EE66BB0-00F8-4983-B16D-03B0EF5E8F5E}"/>
          </ac:spMkLst>
        </pc:spChg>
        <pc:graphicFrameChg chg="mod modGraphic">
          <ac:chgData name="Reidulf Ekera" userId="S::reidulf.ekera@elvia.no::f4927be7-e749-48e9-8ea8-3ef03d59aa3f" providerId="AD" clId="Web-{01E4CA5C-3686-4E70-8720-2FAA7C148AFF}" dt="2023-04-19T09:00:47.424" v="1914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S::reidulf.ekera@elvia.no::f4927be7-e749-48e9-8ea8-3ef03d59aa3f" providerId="AD" clId="Web-{01E4CA5C-3686-4E70-8720-2FAA7C148AFF}" dt="2023-04-19T08:55:27.884" v="1888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del mod ord">
          <ac:chgData name="Reidulf Ekera" userId="S::reidulf.ekera@elvia.no::f4927be7-e749-48e9-8ea8-3ef03d59aa3f" providerId="AD" clId="Web-{01E4CA5C-3686-4E70-8720-2FAA7C148AFF}" dt="2023-04-19T09:02:42.958" v="1917"/>
          <ac:picMkLst>
            <pc:docMk/>
            <pc:sldMk cId="3191417455" sldId="264"/>
            <ac:picMk id="3" creationId="{B072216E-7DFC-460E-1BC2-35C85AFF194B}"/>
          </ac:picMkLst>
        </pc:picChg>
        <pc:picChg chg="del">
          <ac:chgData name="Reidulf Ekera" userId="S::reidulf.ekera@elvia.no::f4927be7-e749-48e9-8ea8-3ef03d59aa3f" providerId="AD" clId="Web-{01E4CA5C-3686-4E70-8720-2FAA7C148AFF}" dt="2023-04-19T08:20:49.631" v="0"/>
          <ac:picMkLst>
            <pc:docMk/>
            <pc:sldMk cId="3191417455" sldId="264"/>
            <ac:picMk id="4" creationId="{8AE66B0A-FD56-4417-A223-C2CE0365FFD1}"/>
          </ac:picMkLst>
        </pc:picChg>
        <pc:picChg chg="add mod">
          <ac:chgData name="Reidulf Ekera" userId="S::reidulf.ekera@elvia.no::f4927be7-e749-48e9-8ea8-3ef03d59aa3f" providerId="AD" clId="Web-{01E4CA5C-3686-4E70-8720-2FAA7C148AFF}" dt="2023-04-19T09:04:26.523" v="1921" actId="1076"/>
          <ac:picMkLst>
            <pc:docMk/>
            <pc:sldMk cId="3191417455" sldId="264"/>
            <ac:picMk id="10" creationId="{665E7A70-7B45-0388-BC6A-C66A89BC0A4E}"/>
          </ac:picMkLst>
        </pc:picChg>
      </pc:sldChg>
    </pc:docChg>
  </pc:docChgLst>
  <pc:docChgLst>
    <pc:chgData name="Reidulf Ekera" userId="S::reidulf.ekera@elvia.no::f4927be7-e749-48e9-8ea8-3ef03d59aa3f" providerId="AD" clId="Web-{E30ED6CD-E4C5-4ACB-A489-81A0CB9747C1}"/>
    <pc:docChg chg="modSld">
      <pc:chgData name="Reidulf Ekera" userId="S::reidulf.ekera@elvia.no::f4927be7-e749-48e9-8ea8-3ef03d59aa3f" providerId="AD" clId="Web-{E30ED6CD-E4C5-4ACB-A489-81A0CB9747C1}" dt="2022-06-17T08:29:10.809" v="19"/>
      <pc:docMkLst>
        <pc:docMk/>
      </pc:docMkLst>
      <pc:sldChg chg="addSp delSp modSp">
        <pc:chgData name="Reidulf Ekera" userId="S::reidulf.ekera@elvia.no::f4927be7-e749-48e9-8ea8-3ef03d59aa3f" providerId="AD" clId="Web-{E30ED6CD-E4C5-4ACB-A489-81A0CB9747C1}" dt="2022-06-17T08:29:10.809" v="19"/>
        <pc:sldMkLst>
          <pc:docMk/>
          <pc:sldMk cId="3191417455" sldId="264"/>
        </pc:sldMkLst>
        <pc:spChg chg="add del">
          <ac:chgData name="Reidulf Ekera" userId="S::reidulf.ekera@elvia.no::f4927be7-e749-48e9-8ea8-3ef03d59aa3f" providerId="AD" clId="Web-{E30ED6CD-E4C5-4ACB-A489-81A0CB9747C1}" dt="2022-06-17T08:29:10.809" v="19"/>
          <ac:spMkLst>
            <pc:docMk/>
            <pc:sldMk cId="3191417455" sldId="264"/>
            <ac:spMk id="5" creationId="{357D348D-9334-48EE-A371-4335E1C96C8E}"/>
          </ac:spMkLst>
        </pc:spChg>
        <pc:spChg chg="add del mod">
          <ac:chgData name="Reidulf Ekera" userId="S::reidulf.ekera@elvia.no::f4927be7-e749-48e9-8ea8-3ef03d59aa3f" providerId="AD" clId="Web-{E30ED6CD-E4C5-4ACB-A489-81A0CB9747C1}" dt="2022-06-17T08:28:45.980" v="15"/>
          <ac:spMkLst>
            <pc:docMk/>
            <pc:sldMk cId="3191417455" sldId="264"/>
            <ac:spMk id="9" creationId="{457F1F21-AA04-CF36-6E13-6775A3D9D008}"/>
          </ac:spMkLst>
        </pc:spChg>
        <pc:graphicFrameChg chg="mod modGraphic">
          <ac:chgData name="Reidulf Ekera" userId="S::reidulf.ekera@elvia.no::f4927be7-e749-48e9-8ea8-3ef03d59aa3f" providerId="AD" clId="Web-{E30ED6CD-E4C5-4ACB-A489-81A0CB9747C1}" dt="2022-06-17T08:28:04.542" v="11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picChg chg="add del mod ord modCrop">
          <ac:chgData name="Reidulf Ekera" userId="S::reidulf.ekera@elvia.no::f4927be7-e749-48e9-8ea8-3ef03d59aa3f" providerId="AD" clId="Web-{E30ED6CD-E4C5-4ACB-A489-81A0CB9747C1}" dt="2022-06-17T08:28:48.418" v="17"/>
          <ac:picMkLst>
            <pc:docMk/>
            <pc:sldMk cId="3191417455" sldId="264"/>
            <ac:picMk id="3" creationId="{8058BE2A-F0EE-2AB4-FA3D-A154BAF994FC}"/>
          </ac:picMkLst>
        </pc:picChg>
        <pc:picChg chg="add del mod ord modCrop">
          <ac:chgData name="Reidulf Ekera" userId="S::reidulf.ekera@elvia.no::f4927be7-e749-48e9-8ea8-3ef03d59aa3f" providerId="AD" clId="Web-{E30ED6CD-E4C5-4ACB-A489-81A0CB9747C1}" dt="2022-06-17T08:29:10.809" v="19"/>
          <ac:picMkLst>
            <pc:docMk/>
            <pc:sldMk cId="3191417455" sldId="264"/>
            <ac:picMk id="10" creationId="{65D1EC06-11F2-0D71-12B9-CD1AC5A269FA}"/>
          </ac:picMkLst>
        </pc:picChg>
      </pc:sldChg>
    </pc:docChg>
  </pc:docChgLst>
  <pc:docChgLst>
    <pc:chgData name="Reidulf Ekera" userId="S::reidulf.ekera@elvia.no::f4927be7-e749-48e9-8ea8-3ef03d59aa3f" providerId="AD" clId="Web-{7EBD8406-2BCD-4AEF-9074-6F65CB92DBBC}"/>
    <pc:docChg chg="modSld">
      <pc:chgData name="Reidulf Ekera" userId="S::reidulf.ekera@elvia.no::f4927be7-e749-48e9-8ea8-3ef03d59aa3f" providerId="AD" clId="Web-{7EBD8406-2BCD-4AEF-9074-6F65CB92DBBC}" dt="2023-04-20T11:06:40.348" v="9"/>
      <pc:docMkLst>
        <pc:docMk/>
      </pc:docMkLst>
      <pc:sldChg chg="modSp">
        <pc:chgData name="Reidulf Ekera" userId="S::reidulf.ekera@elvia.no::f4927be7-e749-48e9-8ea8-3ef03d59aa3f" providerId="AD" clId="Web-{7EBD8406-2BCD-4AEF-9074-6F65CB92DBBC}" dt="2023-04-20T11:06:40.348" v="9"/>
        <pc:sldMkLst>
          <pc:docMk/>
          <pc:sldMk cId="3191417455" sldId="264"/>
        </pc:sldMkLst>
        <pc:graphicFrameChg chg="mod modGraphic">
          <ac:chgData name="Reidulf Ekera" userId="S::reidulf.ekera@elvia.no::f4927be7-e749-48e9-8ea8-3ef03d59aa3f" providerId="AD" clId="Web-{7EBD8406-2BCD-4AEF-9074-6F65CB92DBBC}" dt="2023-04-20T11:06:40.348" v="9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Reidulf Ekera" userId="f4927be7-e749-48e9-8ea8-3ef03d59aa3f" providerId="ADAL" clId="{5B9FBEA7-B841-44AA-B81F-D535E55CE721}"/>
    <pc:docChg chg="undo custSel modSld">
      <pc:chgData name="Reidulf Ekera" userId="f4927be7-e749-48e9-8ea8-3ef03d59aa3f" providerId="ADAL" clId="{5B9FBEA7-B841-44AA-B81F-D535E55CE721}" dt="2023-04-21T08:12:06.778" v="1397" actId="20577"/>
      <pc:docMkLst>
        <pc:docMk/>
      </pc:docMkLst>
      <pc:sldChg chg="delSp modSp mod">
        <pc:chgData name="Reidulf Ekera" userId="f4927be7-e749-48e9-8ea8-3ef03d59aa3f" providerId="ADAL" clId="{5B9FBEA7-B841-44AA-B81F-D535E55CE721}" dt="2023-04-21T08:12:06.778" v="1397" actId="20577"/>
        <pc:sldMkLst>
          <pc:docMk/>
          <pc:sldMk cId="3191417455" sldId="264"/>
        </pc:sldMkLst>
        <pc:graphicFrameChg chg="modGraphic">
          <ac:chgData name="Reidulf Ekera" userId="f4927be7-e749-48e9-8ea8-3ef03d59aa3f" providerId="ADAL" clId="{5B9FBEA7-B841-44AA-B81F-D535E55CE721}" dt="2023-04-21T08:12:06.778" v="1397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f4927be7-e749-48e9-8ea8-3ef03d59aa3f" providerId="ADAL" clId="{5B9FBEA7-B841-44AA-B81F-D535E55CE721}" dt="2023-04-21T07:32:40.385" v="1233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mod modCrop">
          <ac:chgData name="Reidulf Ekera" userId="f4927be7-e749-48e9-8ea8-3ef03d59aa3f" providerId="ADAL" clId="{5B9FBEA7-B841-44AA-B81F-D535E55CE721}" dt="2023-04-21T07:29:48.545" v="1218" actId="14100"/>
          <ac:picMkLst>
            <pc:docMk/>
            <pc:sldMk cId="3191417455" sldId="264"/>
            <ac:picMk id="3" creationId="{B072216E-7DFC-460E-1BC2-35C85AFF194B}"/>
          </ac:picMkLst>
        </pc:picChg>
        <pc:picChg chg="del mod">
          <ac:chgData name="Reidulf Ekera" userId="f4927be7-e749-48e9-8ea8-3ef03d59aa3f" providerId="ADAL" clId="{5B9FBEA7-B841-44AA-B81F-D535E55CE721}" dt="2023-04-20T09:37:14.430" v="60" actId="478"/>
          <ac:picMkLst>
            <pc:docMk/>
            <pc:sldMk cId="3191417455" sldId="264"/>
            <ac:picMk id="14" creationId="{ACDA396A-FB5F-15AE-EE80-1B0C1E377845}"/>
          </ac:picMkLst>
        </pc:picChg>
      </pc:sldChg>
    </pc:docChg>
  </pc:docChgLst>
  <pc:docChgLst>
    <pc:chgData name="Reidulf Ekera" userId="S::reidulf.ekera@elvia.no::f4927be7-e749-48e9-8ea8-3ef03d59aa3f" providerId="AD" clId="Web-{0D9833C7-E5FE-438A-9434-E02FFEF044FF}"/>
    <pc:docChg chg="modSld">
      <pc:chgData name="Reidulf Ekera" userId="S::reidulf.ekera@elvia.no::f4927be7-e749-48e9-8ea8-3ef03d59aa3f" providerId="AD" clId="Web-{0D9833C7-E5FE-438A-9434-E02FFEF044FF}" dt="2023-04-20T09:34:41.039" v="1717" actId="1076"/>
      <pc:docMkLst>
        <pc:docMk/>
      </pc:docMkLst>
      <pc:sldChg chg="modSp">
        <pc:chgData name="Reidulf Ekera" userId="S::reidulf.ekera@elvia.no::f4927be7-e749-48e9-8ea8-3ef03d59aa3f" providerId="AD" clId="Web-{0D9833C7-E5FE-438A-9434-E02FFEF044FF}" dt="2023-04-20T09:34:41.039" v="1717" actId="1076"/>
        <pc:sldMkLst>
          <pc:docMk/>
          <pc:sldMk cId="3191417455" sldId="264"/>
        </pc:sldMkLst>
        <pc:graphicFrameChg chg="mod modGraphic">
          <ac:chgData name="Reidulf Ekera" userId="S::reidulf.ekera@elvia.no::f4927be7-e749-48e9-8ea8-3ef03d59aa3f" providerId="AD" clId="Web-{0D9833C7-E5FE-438A-9434-E02FFEF044FF}" dt="2023-04-20T09:34:41.039" v="1717" actId="1076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mod">
          <ac:chgData name="Reidulf Ekera" userId="S::reidulf.ekera@elvia.no::f4927be7-e749-48e9-8ea8-3ef03d59aa3f" providerId="AD" clId="Web-{0D9833C7-E5FE-438A-9434-E02FFEF044FF}" dt="2023-04-20T09:34:29.961" v="1716" actId="14100"/>
          <ac:picMkLst>
            <pc:docMk/>
            <pc:sldMk cId="3191417455" sldId="264"/>
            <ac:picMk id="14" creationId="{ACDA396A-FB5F-15AE-EE80-1B0C1E377845}"/>
          </ac:picMkLst>
        </pc:picChg>
      </pc:sldChg>
    </pc:docChg>
  </pc:docChgLst>
  <pc:docChgLst>
    <pc:chgData name="Kjetil Utrimark" userId="1279c3cc-6e74-4314-a4cd-7d733113e553" providerId="ADAL" clId="{F255E1A9-BB83-4ADE-B0B1-3D5D2D246FD9}"/>
    <pc:docChg chg="custSel modSld">
      <pc:chgData name="Kjetil Utrimark" userId="1279c3cc-6e74-4314-a4cd-7d733113e553" providerId="ADAL" clId="{F255E1A9-BB83-4ADE-B0B1-3D5D2D246FD9}" dt="2021-03-26T09:43:58.235" v="8" actId="20577"/>
      <pc:docMkLst>
        <pc:docMk/>
      </pc:docMkLst>
      <pc:sldChg chg="modSp mod">
        <pc:chgData name="Kjetil Utrimark" userId="1279c3cc-6e74-4314-a4cd-7d733113e553" providerId="ADAL" clId="{F255E1A9-BB83-4ADE-B0B1-3D5D2D246FD9}" dt="2021-03-26T09:43:58.235" v="8" actId="20577"/>
        <pc:sldMkLst>
          <pc:docMk/>
          <pc:sldMk cId="3191417455" sldId="264"/>
        </pc:sldMkLst>
        <pc:spChg chg="mod">
          <ac:chgData name="Kjetil Utrimark" userId="1279c3cc-6e74-4314-a4cd-7d733113e553" providerId="ADAL" clId="{F255E1A9-BB83-4ADE-B0B1-3D5D2D246FD9}" dt="2021-03-26T09:43:46.344" v="0" actId="1076"/>
          <ac:spMkLst>
            <pc:docMk/>
            <pc:sldMk cId="3191417455" sldId="264"/>
            <ac:spMk id="3" creationId="{796AA78A-8CAD-479C-B3DB-CBAB1CD9900A}"/>
          </ac:spMkLst>
        </pc:spChg>
        <pc:graphicFrameChg chg="modGraphic">
          <ac:chgData name="Kjetil Utrimark" userId="1279c3cc-6e74-4314-a4cd-7d733113e553" providerId="ADAL" clId="{F255E1A9-BB83-4ADE-B0B1-3D5D2D246FD9}" dt="2021-03-26T09:43:58.235" v="8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Reidulf Ekera" userId="f4927be7-e749-48e9-8ea8-3ef03d59aa3f" providerId="ADAL" clId="{56045424-E5E4-4B6C-883C-EBDE6ACF50C7}"/>
    <pc:docChg chg="undo custSel modSld">
      <pc:chgData name="Reidulf Ekera" userId="f4927be7-e749-48e9-8ea8-3ef03d59aa3f" providerId="ADAL" clId="{56045424-E5E4-4B6C-883C-EBDE6ACF50C7}" dt="2023-04-19T09:13:20.810" v="89" actId="20577"/>
      <pc:docMkLst>
        <pc:docMk/>
      </pc:docMkLst>
      <pc:sldChg chg="addSp delSp modSp mod">
        <pc:chgData name="Reidulf Ekera" userId="f4927be7-e749-48e9-8ea8-3ef03d59aa3f" providerId="ADAL" clId="{56045424-E5E4-4B6C-883C-EBDE6ACF50C7}" dt="2023-04-19T09:13:20.810" v="89" actId="20577"/>
        <pc:sldMkLst>
          <pc:docMk/>
          <pc:sldMk cId="3191417455" sldId="264"/>
        </pc:sldMkLst>
        <pc:spChg chg="add del mod">
          <ac:chgData name="Reidulf Ekera" userId="f4927be7-e749-48e9-8ea8-3ef03d59aa3f" providerId="ADAL" clId="{56045424-E5E4-4B6C-883C-EBDE6ACF50C7}" dt="2023-04-19T09:06:03.454" v="5" actId="478"/>
          <ac:spMkLst>
            <pc:docMk/>
            <pc:sldMk cId="3191417455" sldId="264"/>
            <ac:spMk id="5" creationId="{FCEF3BD6-AC71-E695-2B1F-7B1B5555D06C}"/>
          </ac:spMkLst>
        </pc:spChg>
        <pc:spChg chg="mod">
          <ac:chgData name="Reidulf Ekera" userId="f4927be7-e749-48e9-8ea8-3ef03d59aa3f" providerId="ADAL" clId="{56045424-E5E4-4B6C-883C-EBDE6ACF50C7}" dt="2023-04-19T09:06:22.991" v="6" actId="27803"/>
          <ac:spMkLst>
            <pc:docMk/>
            <pc:sldMk cId="3191417455" sldId="264"/>
            <ac:spMk id="11" creationId="{7DD5068E-45A0-6AED-B420-2B3E6AC900CC}"/>
          </ac:spMkLst>
        </pc:spChg>
        <pc:spChg chg="mod">
          <ac:chgData name="Reidulf Ekera" userId="f4927be7-e749-48e9-8ea8-3ef03d59aa3f" providerId="ADAL" clId="{56045424-E5E4-4B6C-883C-EBDE6ACF50C7}" dt="2023-04-19T09:06:22.991" v="6" actId="27803"/>
          <ac:spMkLst>
            <pc:docMk/>
            <pc:sldMk cId="3191417455" sldId="264"/>
            <ac:spMk id="12" creationId="{1893CB31-9ABE-BE98-975F-3B7F03ACC88B}"/>
          </ac:spMkLst>
        </pc:spChg>
        <pc:spChg chg="add del mod">
          <ac:chgData name="Reidulf Ekera" userId="f4927be7-e749-48e9-8ea8-3ef03d59aa3f" providerId="ADAL" clId="{56045424-E5E4-4B6C-883C-EBDE6ACF50C7}" dt="2023-04-19T09:06:54.460" v="9" actId="478"/>
          <ac:spMkLst>
            <pc:docMk/>
            <pc:sldMk cId="3191417455" sldId="264"/>
            <ac:spMk id="14" creationId="{1AD4C602-06F0-198D-C3A7-25507134AE25}"/>
          </ac:spMkLst>
        </pc:spChg>
        <pc:grpChg chg="mod">
          <ac:chgData name="Reidulf Ekera" userId="f4927be7-e749-48e9-8ea8-3ef03d59aa3f" providerId="ADAL" clId="{56045424-E5E4-4B6C-883C-EBDE6ACF50C7}" dt="2023-04-19T09:06:22.991" v="6" actId="27803"/>
          <ac:grpSpMkLst>
            <pc:docMk/>
            <pc:sldMk cId="3191417455" sldId="264"/>
            <ac:grpSpMk id="9" creationId="{E6FCA7D0-DC8B-AF13-C603-6B68C83133E0}"/>
          </ac:grpSpMkLst>
        </pc:grpChg>
        <pc:graphicFrameChg chg="modGraphic">
          <ac:chgData name="Reidulf Ekera" userId="f4927be7-e749-48e9-8ea8-3ef03d59aa3f" providerId="ADAL" clId="{56045424-E5E4-4B6C-883C-EBDE6ACF50C7}" dt="2023-04-19T09:13:20.810" v="89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Graphic">
          <ac:chgData name="Reidulf Ekera" userId="f4927be7-e749-48e9-8ea8-3ef03d59aa3f" providerId="ADAL" clId="{56045424-E5E4-4B6C-883C-EBDE6ACF50C7}" dt="2023-04-19T09:12:56.089" v="87" actId="255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del mod">
          <ac:chgData name="Reidulf Ekera" userId="f4927be7-e749-48e9-8ea8-3ef03d59aa3f" providerId="ADAL" clId="{56045424-E5E4-4B6C-883C-EBDE6ACF50C7}" dt="2023-04-19T09:07:33.812" v="10" actId="14826"/>
          <ac:picMkLst>
            <pc:docMk/>
            <pc:sldMk cId="3191417455" sldId="264"/>
            <ac:picMk id="3" creationId="{B072216E-7DFC-460E-1BC2-35C85AFF194B}"/>
          </ac:picMkLst>
        </pc:picChg>
        <pc:picChg chg="del mod">
          <ac:chgData name="Reidulf Ekera" userId="f4927be7-e749-48e9-8ea8-3ef03d59aa3f" providerId="ADAL" clId="{56045424-E5E4-4B6C-883C-EBDE6ACF50C7}" dt="2023-04-19T09:05:35.536" v="2" actId="478"/>
          <ac:picMkLst>
            <pc:docMk/>
            <pc:sldMk cId="3191417455" sldId="264"/>
            <ac:picMk id="10" creationId="{665E7A70-7B45-0388-BC6A-C66A89BC0A4E}"/>
          </ac:picMkLst>
        </pc:picChg>
      </pc:sldChg>
    </pc:docChg>
  </pc:docChgLst>
  <pc:docChgLst>
    <pc:chgData name="Reidulf Ekera" userId="S::reidulf.ekera@elvia.no::f4927be7-e749-48e9-8ea8-3ef03d59aa3f" providerId="AD" clId="Web-{BCAF7087-5D0D-5FDF-E466-33FA4F58B537}"/>
    <pc:docChg chg="modSld">
      <pc:chgData name="Reidulf Ekera" userId="S::reidulf.ekera@elvia.no::f4927be7-e749-48e9-8ea8-3ef03d59aa3f" providerId="AD" clId="Web-{BCAF7087-5D0D-5FDF-E466-33FA4F58B537}" dt="2023-04-21T11:04:46.888" v="23"/>
      <pc:docMkLst>
        <pc:docMk/>
      </pc:docMkLst>
      <pc:sldChg chg="modSp">
        <pc:chgData name="Reidulf Ekera" userId="S::reidulf.ekera@elvia.no::f4927be7-e749-48e9-8ea8-3ef03d59aa3f" providerId="AD" clId="Web-{BCAF7087-5D0D-5FDF-E466-33FA4F58B537}" dt="2023-04-21T11:04:46.888" v="23"/>
        <pc:sldMkLst>
          <pc:docMk/>
          <pc:sldMk cId="3191417455" sldId="264"/>
        </pc:sldMkLst>
        <pc:graphicFrameChg chg="mod modGraphic">
          <ac:chgData name="Reidulf Ekera" userId="S::reidulf.ekera@elvia.no::f4927be7-e749-48e9-8ea8-3ef03d59aa3f" providerId="AD" clId="Web-{BCAF7087-5D0D-5FDF-E466-33FA4F58B537}" dt="2023-04-21T11:04:46.888" v="23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21.04.2023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21.04.2023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21.04.2023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21.04.2023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21.04.2023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21.04.2023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21.04.2023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21.04.2023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21.04.2023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21.04.2023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21.04.2023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21.04.2023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21.04.2023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21.04.2023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21.04.2023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21.04.2023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21.04.2023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21.04.2023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21.04.2023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k 3">
            <a:extLst>
              <a:ext uri="{FF2B5EF4-FFF2-40B4-BE49-F238E27FC236}">
                <a16:creationId xmlns:a16="http://schemas.microsoft.com/office/drawing/2014/main" id="{B072216E-7DFC-460E-1BC2-35C85AFF194B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884" r="-527"/>
          <a:stretch/>
        </p:blipFill>
        <p:spPr>
          <a:xfrm>
            <a:off x="6012000" y="1085850"/>
            <a:ext cx="2840392" cy="980017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43000">
                <a:schemeClr val="accent1">
                  <a:lumMod val="45000"/>
                  <a:lumOff val="55000"/>
                </a:schemeClr>
              </a:gs>
              <a:gs pos="4000">
                <a:schemeClr val="accent1">
                  <a:lumMod val="45000"/>
                  <a:lumOff val="55000"/>
                </a:schemeClr>
              </a:gs>
              <a:gs pos="98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1997013"/>
              </p:ext>
            </p:extLst>
          </p:nvPr>
        </p:nvGraphicFramePr>
        <p:xfrm>
          <a:off x="237369" y="1085850"/>
          <a:ext cx="5539629" cy="35575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40316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299313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573111">
                <a:tc gridSpan="2">
                  <a:txBody>
                    <a:bodyPr/>
                    <a:lstStyle/>
                    <a:p>
                      <a:r>
                        <a:rPr lang="nb-NO" sz="10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18.04.2023 – Råtekontroll –  Jordslutning i høyspentkabel med </a:t>
                      </a:r>
                      <a:r>
                        <a:rPr lang="nb-NO" sz="1000" b="1" kern="120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restitograf</a:t>
                      </a:r>
                      <a:r>
                        <a:rPr lang="nb-NO" sz="10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603276">
                <a:tc>
                  <a:txBody>
                    <a:bodyPr/>
                    <a:lstStyle/>
                    <a:p>
                      <a:r>
                        <a:rPr lang="nb-NO" sz="120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000" b="0" i="0" kern="1200">
                          <a:latin typeface="Red Hat Text"/>
                        </a:rPr>
                        <a:t>Under råtekontroll av høyspentstolpe med </a:t>
                      </a:r>
                      <a:r>
                        <a:rPr lang="nb-NO" sz="1000" b="0" i="0" kern="1200" err="1">
                          <a:latin typeface="Red Hat Text"/>
                        </a:rPr>
                        <a:t>resistograf</a:t>
                      </a:r>
                      <a:r>
                        <a:rPr lang="nb-NO" sz="1000" b="0" i="0" kern="1200">
                          <a:latin typeface="Red Hat Text"/>
                        </a:rPr>
                        <a:t>, kjente ansatt en liten </a:t>
                      </a:r>
                      <a:r>
                        <a:rPr lang="nb-NO" sz="1000" b="0" i="0" kern="1200" err="1">
                          <a:latin typeface="Red Hat Text"/>
                        </a:rPr>
                        <a:t>kiling</a:t>
                      </a:r>
                      <a:r>
                        <a:rPr lang="nb-NO" sz="1000" b="0" i="0" kern="1200">
                          <a:latin typeface="Red Hat Text"/>
                        </a:rPr>
                        <a:t> i lillefinger under måling. Bor til </a:t>
                      </a:r>
                      <a:r>
                        <a:rPr lang="nb-NO" sz="1000" b="0" i="0" kern="1200" err="1">
                          <a:latin typeface="Red Hat Text"/>
                        </a:rPr>
                        <a:t>resistograf</a:t>
                      </a:r>
                      <a:r>
                        <a:rPr lang="nb-NO" sz="1000" b="0" i="0" kern="1200">
                          <a:latin typeface="Red Hat Text"/>
                        </a:rPr>
                        <a:t> hadde truffet høyspent kabel som var klamret på stolpen.</a:t>
                      </a:r>
                    </a:p>
                    <a:p>
                      <a:endParaRPr lang="nb-NO" sz="1000" b="0" i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791800">
                <a:tc>
                  <a:txBody>
                    <a:bodyPr/>
                    <a:lstStyle/>
                    <a:p>
                      <a:r>
                        <a:rPr lang="nb-NO" sz="120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noProof="0" dirty="0">
                          <a:latin typeface="Red Hat Text"/>
                        </a:rPr>
                        <a:t>Under boring har boret til </a:t>
                      </a:r>
                      <a:r>
                        <a:rPr lang="nb-NO" sz="1000" b="0" i="0" noProof="0" dirty="0" err="1">
                          <a:latin typeface="Red Hat Text"/>
                        </a:rPr>
                        <a:t>resistograf</a:t>
                      </a:r>
                      <a:r>
                        <a:rPr lang="nb-NO" sz="1000" b="0" i="0" noProof="0" dirty="0">
                          <a:latin typeface="Red Hat Text"/>
                        </a:rPr>
                        <a:t> endret retning ca. 90 grader inne i stolpen og da vinklet seg ut og gått inn i høyspent kabelen.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791800">
                <a:tc>
                  <a:txBody>
                    <a:bodyPr/>
                    <a:lstStyle/>
                    <a:p>
                      <a:r>
                        <a:rPr lang="nb-NO" sz="120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000" b="0" i="0" noProof="0">
                          <a:latin typeface="Red Hat Text"/>
                        </a:rPr>
                        <a:t>Lav - </a:t>
                      </a:r>
                      <a:r>
                        <a:rPr lang="nb-NO" sz="1000" b="0" i="0" kern="1200" noProof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Under</a:t>
                      </a:r>
                      <a:r>
                        <a:rPr lang="nb-NO" sz="1000" b="0" i="0" u="none" strike="noStrike" noProof="0">
                          <a:solidFill>
                            <a:srgbClr val="000000"/>
                          </a:solidFill>
                          <a:latin typeface="Red Hat Text"/>
                        </a:rPr>
                        <a:t> boring </a:t>
                      </a:r>
                      <a:r>
                        <a:rPr lang="nb-NO" sz="1000" b="0" i="0" kern="1200" noProof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kjenner</a:t>
                      </a:r>
                      <a:r>
                        <a:rPr lang="nb-NO" sz="1000" b="0" i="0" u="none" strike="noStrike" noProof="0">
                          <a:solidFill>
                            <a:srgbClr val="000000"/>
                          </a:solidFill>
                          <a:latin typeface="Red Hat Text"/>
                        </a:rPr>
                        <a:t> montør en liten prikking i lillefingeren, men tenker ikke mer over det før driftssentral varsler om utfall grunnet jordfeil på avgangen. Var til legesjekk, ikke avdekket skade.</a:t>
                      </a:r>
                    </a:p>
                    <a:p>
                      <a:endParaRPr lang="nb-NO" sz="1000" b="0" i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722697">
                <a:tc>
                  <a:txBody>
                    <a:bodyPr/>
                    <a:lstStyle/>
                    <a:p>
                      <a:r>
                        <a:rPr lang="nb-NO" sz="120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000" b="0" i="0" u="none" strike="noStrike" noProof="0" dirty="0">
                          <a:latin typeface="Red Hat Text"/>
                        </a:rPr>
                        <a:t>Alvorlig – Under andre omstendigheter kunne person blitt utsatt for alvorlig spenning/strøm gjennomgang samt skade i forbindelse </a:t>
                      </a:r>
                      <a:r>
                        <a:rPr lang="nb-NO" sz="1000" b="0" i="0" u="none" strike="noStrike" noProof="0">
                          <a:latin typeface="Red Hat Text"/>
                        </a:rPr>
                        <a:t>med lysbue</a:t>
                      </a:r>
                      <a:r>
                        <a:rPr lang="nb-NO" sz="1000" b="0" i="0" u="none" strike="noStrike" noProof="0" dirty="0">
                          <a:latin typeface="Red Hat Text"/>
                        </a:rPr>
                        <a:t>.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00">
                <a:latin typeface="Red Hat Text"/>
              </a:rPr>
              <a:t>RUH ID:46356</a:t>
            </a:r>
            <a:endParaRPr lang="nb-NO" sz="825">
              <a:solidFill>
                <a:prstClr val="white">
                  <a:lumMod val="50000"/>
                </a:prstClr>
              </a:solidFill>
              <a:latin typeface="Red Hat Text" panose="02010503040201060303" pitchFamily="2" charset="77"/>
            </a:endParaRP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472599"/>
              </p:ext>
            </p:extLst>
          </p:nvPr>
        </p:nvGraphicFramePr>
        <p:xfrm>
          <a:off x="6012000" y="2208636"/>
          <a:ext cx="2851643" cy="2587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43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85022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650095">
                <a:tc>
                  <a:txBody>
                    <a:bodyPr/>
                    <a:lstStyle/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u="none" strike="noStrike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Riskomomenet ved at </a:t>
                      </a:r>
                      <a:r>
                        <a:rPr lang="nb-NO" sz="1000" b="0" i="0" u="none" strike="noStrike" kern="1200" dirty="0" err="1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resistografens</a:t>
                      </a:r>
                      <a:r>
                        <a:rPr lang="nb-NO" sz="1000" b="0" i="0" u="none" strike="noStrike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 bor kan få større retningsendring bekjentgjøres.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u="none" strike="noStrike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Ved bruk av </a:t>
                      </a:r>
                      <a:r>
                        <a:rPr lang="nb-NO" sz="1000" b="0" i="0" u="none" strike="noStrike" kern="1200" dirty="0" err="1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resistograf</a:t>
                      </a:r>
                      <a:r>
                        <a:rPr lang="nb-NO" sz="1000" b="0" i="0" u="none" strike="noStrike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 på stolpe hvor kabel er oppført og klamret direkte på stolpen, skal borets inngang i stolpen være like til sidene for kabelens innfestning slik at retningsendring ikke skaper ukontrollerbar risiko. </a:t>
                      </a:r>
                    </a:p>
                    <a:p>
                      <a:pPr marL="285750" marR="0" lvl="0" indent="-285750" algn="l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u="none" strike="noStrike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Man bør ikke benytte </a:t>
                      </a:r>
                      <a:r>
                        <a:rPr lang="nb-NO" sz="1000" b="0" i="0" u="none" strike="noStrike" kern="1200" dirty="0" err="1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resistograf</a:t>
                      </a:r>
                      <a:r>
                        <a:rPr lang="nb-NO" sz="1000" b="0" i="0" u="none" strike="noStrike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 der flere kabler er klamret direkte på og med større spredning rundt stolpen. Unntak kan være, utfra kablers plassering og vurdert risiko, eventuelt detektering av kjerneråte ved kun å bore halvveis i stolpen.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7" ma:contentTypeDescription="Opprett et nytt dokument." ma:contentTypeScope="" ma:versionID="24a43a1c987c87610091e39d40041b30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de46c4c7228cfb6bc4132a1697301e6f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3:MediaServiceAutoKeyPoints" minOccurs="0"/>
                <xsd:element ref="ns3:MediaServiceKeyPoints" minOccurs="0"/>
                <xsd:element ref="ns2:TaxCatchAll" minOccurs="0"/>
                <xsd:element ref="ns2:Emneord" minOccurs="0"/>
                <xsd:element ref="ns3:MediaServiceDateTaken" minOccurs="0"/>
                <xsd:element ref="ns3:MediaLengthInSeconds" minOccurs="0"/>
                <xsd:element ref="ns3:Nettbibliotek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  <xsd:enumeration value="Lenk"/>
          <xsd:enumeration value="Video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de2db9f-4a84-4646-8619-9b9b44be8c77}" ma:internalName="TaxCatchAll" ma:showField="CatchAllData" ma:web="6d4a5315-78c6-4c96-bb32-0e29fe55ad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mneord" ma:index="21" nillable="true" ma:displayName="Emneord" ma:description="Skriv inn emneord eller velg fra liste" ma:format="Dropdown" ma:internalName="Emneord">
      <xsd:simpleType>
        <xsd:union memberTypes="dms:Text">
          <xsd:simpleType>
            <xsd:restriction base="dms:Choice">
              <xsd:enumeration value="Angi emneor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SpeedyCraft"/>
                    <xsd:enumeration value="Annet system"/>
                    <xsd:enumeration value="M365 Mal bibliotek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Nettbibliotekstatus" ma:index="24" nillable="true" ma:displayName="Nettbibliotek status" ma:description="Denne kolonnen viser status for dokumentet i Nettbiblioteket for de dokumentene som lastes opp der." ma:format="Dropdown" ma:internalName="Nettbibliotekstatu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d4a5315-78c6-4c96-bb32-0e29fe55ad16" xsi:nil="true"/>
    <Opprinnelse xmlns="6d4a5315-78c6-4c96-bb32-0e29fe55ad16">Elvia</Opprinnelse>
    <Nettbibliotekstatus xmlns="b4509093-701c-4f4a-83cb-59d1966a0a3b" xsi:nil="true"/>
    <Godkjenner xmlns="6d4a5315-78c6-4c96-bb32-0e29fe55ad16">
      <UserInfo>
        <DisplayName>Kjetil Utrimark</DisplayName>
        <AccountId>79</AccountId>
        <AccountType/>
      </UserInfo>
    </Godkjenner>
    <Emneord xmlns="6d4a5315-78c6-4c96-bb32-0e29fe55ad16" xsi:nil="true"/>
    <Kopierestil xmlns="b4509093-701c-4f4a-83cb-59d1966a0a3b" xsi:nil="true"/>
    <Dokumenteier xmlns="6d4a5315-78c6-4c96-bb32-0e29fe55ad16">
      <UserInfo>
        <DisplayName>Reidulf Ekera</DisplayName>
        <AccountId>75</AccountId>
        <AccountType/>
      </UserInfo>
    </Dokumenteier>
    <Dokumenttype xmlns="6d4a5315-78c6-4c96-bb32-0e29fe55ad16">Læringsark</Dokumenttype>
    <Ekstern xmlns="6d4a5315-78c6-4c96-bb32-0e29fe55ad16">false</Ekstern>
    <SharedWithUsers xmlns="6d4a5315-78c6-4c96-bb32-0e29fe55ad16">
      <UserInfo>
        <DisplayName/>
        <AccountId xsi:nil="true"/>
        <AccountType/>
      </UserInfo>
    </SharedWithUsers>
    <MediaLengthInSeconds xmlns="b4509093-701c-4f4a-83cb-59d1966a0a3b" xsi:nil="true"/>
  </documentManagement>
</p:properties>
</file>

<file path=customXml/itemProps1.xml><?xml version="1.0" encoding="utf-8"?>
<ds:datastoreItem xmlns:ds="http://schemas.openxmlformats.org/officeDocument/2006/customXml" ds:itemID="{0B8260E4-3CD1-4309-958F-1B8A5E0D0F51}"/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5B1BAC-5AF3-426D-AD74-361DCA4992AF}">
  <ds:schemaRefs>
    <ds:schemaRef ds:uri="http://purl.org/dc/elements/1.1/"/>
    <ds:schemaRef ds:uri="http://www.w3.org/XML/1998/namespace"/>
    <ds:schemaRef ds:uri="bd6ed28d-af38-44fd-b7e0-25d28c6ead1c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a8f0b6f9-2b67-4617-a70c-e96b3cb34168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0</TotalTime>
  <Words>230</Words>
  <Application>Microsoft Office PowerPoint</Application>
  <PresentationFormat>Skjermfremvisning (16:9)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Reidulf Ekera</cp:lastModifiedBy>
  <cp:revision>7</cp:revision>
  <dcterms:created xsi:type="dcterms:W3CDTF">2017-08-30T13:22:09Z</dcterms:created>
  <dcterms:modified xsi:type="dcterms:W3CDTF">2023-04-21T11:19:11Z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MediaServiceImageTags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_ColorHex">
    <vt:lpwstr/>
  </property>
  <property fmtid="{D5CDD505-2E9C-101B-9397-08002B2CF9AE}" pid="11" name="_Emoji">
    <vt:lpwstr/>
  </property>
  <property fmtid="{D5CDD505-2E9C-101B-9397-08002B2CF9AE}" pid="12" name="ComplianceAssetId">
    <vt:lpwstr/>
  </property>
  <property fmtid="{D5CDD505-2E9C-101B-9397-08002B2CF9AE}" pid="13" name="TemplateUrl">
    <vt:lpwstr/>
  </property>
  <property fmtid="{D5CDD505-2E9C-101B-9397-08002B2CF9AE}" pid="14" name="_ExtendedDescription">
    <vt:lpwstr/>
  </property>
  <property fmtid="{D5CDD505-2E9C-101B-9397-08002B2CF9AE}" pid="15" name="_ColorTag">
    <vt:lpwstr/>
  </property>
  <property fmtid="{D5CDD505-2E9C-101B-9397-08002B2CF9AE}" pid="16" name="MigrationWizId">
    <vt:lpwstr>3ec29678-00b2-4473-9672-03e6e32961f2</vt:lpwstr>
  </property>
  <property fmtid="{D5CDD505-2E9C-101B-9397-08002B2CF9AE}" pid="17" name="TriggerFlowInfo">
    <vt:lpwstr/>
  </property>
</Properties>
</file>